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20"/>
  </p:handoutMasterIdLst>
  <p:sldIdLst>
    <p:sldId id="375" r:id="rId2"/>
    <p:sldId id="430" r:id="rId3"/>
    <p:sldId id="462" r:id="rId4"/>
    <p:sldId id="463" r:id="rId5"/>
    <p:sldId id="464" r:id="rId6"/>
    <p:sldId id="465" r:id="rId7"/>
    <p:sldId id="466" r:id="rId8"/>
    <p:sldId id="467" r:id="rId9"/>
    <p:sldId id="468" r:id="rId10"/>
    <p:sldId id="469" r:id="rId11"/>
    <p:sldId id="470" r:id="rId12"/>
    <p:sldId id="471" r:id="rId13"/>
    <p:sldId id="474" r:id="rId14"/>
    <p:sldId id="461" r:id="rId15"/>
    <p:sldId id="472" r:id="rId16"/>
    <p:sldId id="473" r:id="rId17"/>
    <p:sldId id="475" r:id="rId18"/>
    <p:sldId id="38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C0419D-2F70-4CB0-8D38-CD0128044D69}" v="198" dt="2022-08-08T14:25:30.0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9EC0419D-2F70-4CB0-8D38-CD0128044D69}"/>
    <pc:docChg chg="undo redo custSel addSld delSld modSld sldOrd">
      <pc:chgData name="אלכס גורבצ'וב" userId="8459a7c7-b354-45d8-a56f-77640536e27f" providerId="ADAL" clId="{9EC0419D-2F70-4CB0-8D38-CD0128044D69}" dt="2022-08-08T14:27:58.645" v="1017" actId="20577"/>
      <pc:docMkLst>
        <pc:docMk/>
      </pc:docMkLst>
      <pc:sldChg chg="modSp mod">
        <pc:chgData name="אלכס גורבצ'וב" userId="8459a7c7-b354-45d8-a56f-77640536e27f" providerId="ADAL" clId="{9EC0419D-2F70-4CB0-8D38-CD0128044D69}" dt="2022-08-08T12:45:25.517" v="83" actId="27636"/>
        <pc:sldMkLst>
          <pc:docMk/>
          <pc:sldMk cId="1816832597" sldId="430"/>
        </pc:sldMkLst>
        <pc:spChg chg="mod">
          <ac:chgData name="אלכס גורבצ'וב" userId="8459a7c7-b354-45d8-a56f-77640536e27f" providerId="ADAL" clId="{9EC0419D-2F70-4CB0-8D38-CD0128044D69}" dt="2022-08-08T10:17:25.713" v="10"/>
          <ac:spMkLst>
            <pc:docMk/>
            <pc:sldMk cId="1816832597" sldId="430"/>
            <ac:spMk id="3" creationId="{12B178B4-CDED-454C-BED2-2E2B10ADA703}"/>
          </ac:spMkLst>
        </pc:spChg>
        <pc:spChg chg="mod">
          <ac:chgData name="אלכס גורבצ'וב" userId="8459a7c7-b354-45d8-a56f-77640536e27f" providerId="ADAL" clId="{9EC0419D-2F70-4CB0-8D38-CD0128044D69}" dt="2022-08-08T12:45:25.517" v="83" actId="27636"/>
          <ac:spMkLst>
            <pc:docMk/>
            <pc:sldMk cId="1816832597" sldId="430"/>
            <ac:spMk id="9" creationId="{0AD16726-3C21-C04F-83A6-F10CC5F0A22E}"/>
          </ac:spMkLst>
        </pc:spChg>
        <pc:picChg chg="mod">
          <ac:chgData name="אלכס גורבצ'וב" userId="8459a7c7-b354-45d8-a56f-77640536e27f" providerId="ADAL" clId="{9EC0419D-2F70-4CB0-8D38-CD0128044D69}" dt="2022-08-08T10:21:55.891" v="51" actId="1076"/>
          <ac:picMkLst>
            <pc:docMk/>
            <pc:sldMk cId="1816832597" sldId="430"/>
            <ac:picMk id="2050" creationId="{D3CED5DD-5929-885D-B077-4275F69B6F28}"/>
          </ac:picMkLst>
        </pc:picChg>
      </pc:sldChg>
      <pc:sldChg chg="del">
        <pc:chgData name="אלכס גורבצ'וב" userId="8459a7c7-b354-45d8-a56f-77640536e27f" providerId="ADAL" clId="{9EC0419D-2F70-4CB0-8D38-CD0128044D69}" dt="2022-08-08T10:07:34.014" v="0" actId="47"/>
        <pc:sldMkLst>
          <pc:docMk/>
          <pc:sldMk cId="726918443" sldId="446"/>
        </pc:sldMkLst>
      </pc:sldChg>
      <pc:sldChg chg="del">
        <pc:chgData name="אלכס גורבצ'וב" userId="8459a7c7-b354-45d8-a56f-77640536e27f" providerId="ADAL" clId="{9EC0419D-2F70-4CB0-8D38-CD0128044D69}" dt="2022-08-08T10:07:34.014" v="0" actId="47"/>
        <pc:sldMkLst>
          <pc:docMk/>
          <pc:sldMk cId="434356171" sldId="447"/>
        </pc:sldMkLst>
      </pc:sldChg>
      <pc:sldChg chg="del">
        <pc:chgData name="אלכס גורבצ'וב" userId="8459a7c7-b354-45d8-a56f-77640536e27f" providerId="ADAL" clId="{9EC0419D-2F70-4CB0-8D38-CD0128044D69}" dt="2022-08-08T10:07:34.014" v="0" actId="47"/>
        <pc:sldMkLst>
          <pc:docMk/>
          <pc:sldMk cId="131280851" sldId="448"/>
        </pc:sldMkLst>
      </pc:sldChg>
      <pc:sldChg chg="del">
        <pc:chgData name="אלכס גורבצ'וב" userId="8459a7c7-b354-45d8-a56f-77640536e27f" providerId="ADAL" clId="{9EC0419D-2F70-4CB0-8D38-CD0128044D69}" dt="2022-08-08T10:07:34.014" v="0" actId="47"/>
        <pc:sldMkLst>
          <pc:docMk/>
          <pc:sldMk cId="1989731429" sldId="449"/>
        </pc:sldMkLst>
      </pc:sldChg>
      <pc:sldChg chg="del">
        <pc:chgData name="אלכס גורבצ'וב" userId="8459a7c7-b354-45d8-a56f-77640536e27f" providerId="ADAL" clId="{9EC0419D-2F70-4CB0-8D38-CD0128044D69}" dt="2022-08-08T10:07:34.014" v="0" actId="47"/>
        <pc:sldMkLst>
          <pc:docMk/>
          <pc:sldMk cId="3863906658" sldId="450"/>
        </pc:sldMkLst>
      </pc:sldChg>
      <pc:sldChg chg="del">
        <pc:chgData name="אלכס גורבצ'וב" userId="8459a7c7-b354-45d8-a56f-77640536e27f" providerId="ADAL" clId="{9EC0419D-2F70-4CB0-8D38-CD0128044D69}" dt="2022-08-08T10:07:34.014" v="0" actId="47"/>
        <pc:sldMkLst>
          <pc:docMk/>
          <pc:sldMk cId="3636884206" sldId="451"/>
        </pc:sldMkLst>
      </pc:sldChg>
      <pc:sldChg chg="del">
        <pc:chgData name="אלכס גורבצ'וב" userId="8459a7c7-b354-45d8-a56f-77640536e27f" providerId="ADAL" clId="{9EC0419D-2F70-4CB0-8D38-CD0128044D69}" dt="2022-08-08T10:07:34.014" v="0" actId="47"/>
        <pc:sldMkLst>
          <pc:docMk/>
          <pc:sldMk cId="3777639228" sldId="452"/>
        </pc:sldMkLst>
      </pc:sldChg>
      <pc:sldChg chg="del">
        <pc:chgData name="אלכס גורבצ'וב" userId="8459a7c7-b354-45d8-a56f-77640536e27f" providerId="ADAL" clId="{9EC0419D-2F70-4CB0-8D38-CD0128044D69}" dt="2022-08-08T10:07:34.014" v="0" actId="47"/>
        <pc:sldMkLst>
          <pc:docMk/>
          <pc:sldMk cId="3933127253" sldId="454"/>
        </pc:sldMkLst>
      </pc:sldChg>
      <pc:sldChg chg="del">
        <pc:chgData name="אלכס גורבצ'וב" userId="8459a7c7-b354-45d8-a56f-77640536e27f" providerId="ADAL" clId="{9EC0419D-2F70-4CB0-8D38-CD0128044D69}" dt="2022-08-08T10:07:34.014" v="0" actId="47"/>
        <pc:sldMkLst>
          <pc:docMk/>
          <pc:sldMk cId="4151284687" sldId="455"/>
        </pc:sldMkLst>
      </pc:sldChg>
      <pc:sldChg chg="del">
        <pc:chgData name="אלכס גורבצ'וב" userId="8459a7c7-b354-45d8-a56f-77640536e27f" providerId="ADAL" clId="{9EC0419D-2F70-4CB0-8D38-CD0128044D69}" dt="2022-08-08T10:07:34.014" v="0" actId="47"/>
        <pc:sldMkLst>
          <pc:docMk/>
          <pc:sldMk cId="1708514165" sldId="456"/>
        </pc:sldMkLst>
      </pc:sldChg>
      <pc:sldChg chg="del">
        <pc:chgData name="אלכס גורבצ'וב" userId="8459a7c7-b354-45d8-a56f-77640536e27f" providerId="ADAL" clId="{9EC0419D-2F70-4CB0-8D38-CD0128044D69}" dt="2022-08-08T10:07:34.014" v="0" actId="47"/>
        <pc:sldMkLst>
          <pc:docMk/>
          <pc:sldMk cId="62503442" sldId="457"/>
        </pc:sldMkLst>
      </pc:sldChg>
      <pc:sldChg chg="del">
        <pc:chgData name="אלכס גורבצ'וב" userId="8459a7c7-b354-45d8-a56f-77640536e27f" providerId="ADAL" clId="{9EC0419D-2F70-4CB0-8D38-CD0128044D69}" dt="2022-08-08T10:07:34.014" v="0" actId="47"/>
        <pc:sldMkLst>
          <pc:docMk/>
          <pc:sldMk cId="3022697698" sldId="458"/>
        </pc:sldMkLst>
      </pc:sldChg>
      <pc:sldChg chg="del">
        <pc:chgData name="אלכס גורבצ'וב" userId="8459a7c7-b354-45d8-a56f-77640536e27f" providerId="ADAL" clId="{9EC0419D-2F70-4CB0-8D38-CD0128044D69}" dt="2022-08-08T10:07:34.014" v="0" actId="47"/>
        <pc:sldMkLst>
          <pc:docMk/>
          <pc:sldMk cId="239813254" sldId="459"/>
        </pc:sldMkLst>
      </pc:sldChg>
      <pc:sldChg chg="del">
        <pc:chgData name="אלכס גורבצ'וב" userId="8459a7c7-b354-45d8-a56f-77640536e27f" providerId="ADAL" clId="{9EC0419D-2F70-4CB0-8D38-CD0128044D69}" dt="2022-08-08T10:07:34.014" v="0" actId="47"/>
        <pc:sldMkLst>
          <pc:docMk/>
          <pc:sldMk cId="1229547689" sldId="460"/>
        </pc:sldMkLst>
      </pc:sldChg>
      <pc:sldChg chg="modSp mod">
        <pc:chgData name="אלכס גורבצ'וב" userId="8459a7c7-b354-45d8-a56f-77640536e27f" providerId="ADAL" clId="{9EC0419D-2F70-4CB0-8D38-CD0128044D69}" dt="2022-08-08T14:19:57.671" v="907" actId="20577"/>
        <pc:sldMkLst>
          <pc:docMk/>
          <pc:sldMk cId="421286489" sldId="461"/>
        </pc:sldMkLst>
        <pc:spChg chg="mod">
          <ac:chgData name="אלכס גורבצ'וב" userId="8459a7c7-b354-45d8-a56f-77640536e27f" providerId="ADAL" clId="{9EC0419D-2F70-4CB0-8D38-CD0128044D69}" dt="2022-08-08T10:17:36.259" v="13"/>
          <ac:spMkLst>
            <pc:docMk/>
            <pc:sldMk cId="421286489" sldId="461"/>
            <ac:spMk id="3" creationId="{12B178B4-CDED-454C-BED2-2E2B10ADA703}"/>
          </ac:spMkLst>
        </pc:spChg>
        <pc:spChg chg="mod">
          <ac:chgData name="אלכס גורבצ'וב" userId="8459a7c7-b354-45d8-a56f-77640536e27f" providerId="ADAL" clId="{9EC0419D-2F70-4CB0-8D38-CD0128044D69}" dt="2022-08-08T14:19:57.671" v="907" actId="20577"/>
          <ac:spMkLst>
            <pc:docMk/>
            <pc:sldMk cId="421286489" sldId="461"/>
            <ac:spMk id="7" creationId="{54E9E228-B02C-3941-B458-23CB2D67B476}"/>
          </ac:spMkLst>
        </pc:spChg>
      </pc:sldChg>
      <pc:sldChg chg="modSp add mod">
        <pc:chgData name="אלכס גורבצ'וב" userId="8459a7c7-b354-45d8-a56f-77640536e27f" providerId="ADAL" clId="{9EC0419D-2F70-4CB0-8D38-CD0128044D69}" dt="2022-08-08T12:53:27.728" v="166" actId="403"/>
        <pc:sldMkLst>
          <pc:docMk/>
          <pc:sldMk cId="1198583483" sldId="462"/>
        </pc:sldMkLst>
        <pc:spChg chg="mod">
          <ac:chgData name="אלכס גורבצ'וב" userId="8459a7c7-b354-45d8-a56f-77640536e27f" providerId="ADAL" clId="{9EC0419D-2F70-4CB0-8D38-CD0128044D69}" dt="2022-08-08T12:53:27.728" v="166" actId="403"/>
          <ac:spMkLst>
            <pc:docMk/>
            <pc:sldMk cId="1198583483" sldId="462"/>
            <ac:spMk id="9" creationId="{0AD16726-3C21-C04F-83A6-F10CC5F0A22E}"/>
          </ac:spMkLst>
        </pc:spChg>
        <pc:picChg chg="mod">
          <ac:chgData name="אלכס גורבצ'וב" userId="8459a7c7-b354-45d8-a56f-77640536e27f" providerId="ADAL" clId="{9EC0419D-2F70-4CB0-8D38-CD0128044D69}" dt="2022-08-08T12:49:39.342" v="106" actId="14826"/>
          <ac:picMkLst>
            <pc:docMk/>
            <pc:sldMk cId="1198583483" sldId="462"/>
            <ac:picMk id="2050" creationId="{D3CED5DD-5929-885D-B077-4275F69B6F28}"/>
          </ac:picMkLst>
        </pc:picChg>
      </pc:sldChg>
      <pc:sldChg chg="modSp add del mod">
        <pc:chgData name="אלכס גורבצ'וב" userId="8459a7c7-b354-45d8-a56f-77640536e27f" providerId="ADAL" clId="{9EC0419D-2F70-4CB0-8D38-CD0128044D69}" dt="2022-08-08T12:45:38.042" v="84" actId="2696"/>
        <pc:sldMkLst>
          <pc:docMk/>
          <pc:sldMk cId="2355594817" sldId="462"/>
        </pc:sldMkLst>
        <pc:spChg chg="mod">
          <ac:chgData name="אלכס גורבצ'וב" userId="8459a7c7-b354-45d8-a56f-77640536e27f" providerId="ADAL" clId="{9EC0419D-2F70-4CB0-8D38-CD0128044D69}" dt="2022-08-08T12:45:15.884" v="76" actId="21"/>
          <ac:spMkLst>
            <pc:docMk/>
            <pc:sldMk cId="2355594817" sldId="462"/>
            <ac:spMk id="9" creationId="{0AD16726-3C21-C04F-83A6-F10CC5F0A22E}"/>
          </ac:spMkLst>
        </pc:spChg>
      </pc:sldChg>
      <pc:sldChg chg="modSp add mod">
        <pc:chgData name="אלכס גורבצ'וב" userId="8459a7c7-b354-45d8-a56f-77640536e27f" providerId="ADAL" clId="{9EC0419D-2F70-4CB0-8D38-CD0128044D69}" dt="2022-08-08T13:20:32.022" v="340" actId="27636"/>
        <pc:sldMkLst>
          <pc:docMk/>
          <pc:sldMk cId="3993167043" sldId="463"/>
        </pc:sldMkLst>
        <pc:spChg chg="mod">
          <ac:chgData name="אלכס גורבצ'וב" userId="8459a7c7-b354-45d8-a56f-77640536e27f" providerId="ADAL" clId="{9EC0419D-2F70-4CB0-8D38-CD0128044D69}" dt="2022-08-08T13:20:32.022" v="340" actId="27636"/>
          <ac:spMkLst>
            <pc:docMk/>
            <pc:sldMk cId="3993167043" sldId="463"/>
            <ac:spMk id="9" creationId="{0AD16726-3C21-C04F-83A6-F10CC5F0A22E}"/>
          </ac:spMkLst>
        </pc:spChg>
      </pc:sldChg>
      <pc:sldChg chg="modSp add mod">
        <pc:chgData name="אלכס גורבצ'וב" userId="8459a7c7-b354-45d8-a56f-77640536e27f" providerId="ADAL" clId="{9EC0419D-2F70-4CB0-8D38-CD0128044D69}" dt="2022-08-08T12:58:26.308" v="206" actId="20577"/>
        <pc:sldMkLst>
          <pc:docMk/>
          <pc:sldMk cId="3202219418" sldId="464"/>
        </pc:sldMkLst>
        <pc:spChg chg="mod">
          <ac:chgData name="אלכס גורבצ'וב" userId="8459a7c7-b354-45d8-a56f-77640536e27f" providerId="ADAL" clId="{9EC0419D-2F70-4CB0-8D38-CD0128044D69}" dt="2022-08-08T12:58:26.308" v="206" actId="20577"/>
          <ac:spMkLst>
            <pc:docMk/>
            <pc:sldMk cId="3202219418" sldId="464"/>
            <ac:spMk id="9" creationId="{0AD16726-3C21-C04F-83A6-F10CC5F0A22E}"/>
          </ac:spMkLst>
        </pc:spChg>
      </pc:sldChg>
      <pc:sldChg chg="modSp add mod">
        <pc:chgData name="אלכס גורבצ'וב" userId="8459a7c7-b354-45d8-a56f-77640536e27f" providerId="ADAL" clId="{9EC0419D-2F70-4CB0-8D38-CD0128044D69}" dt="2022-08-08T13:04:57.265" v="264" actId="1076"/>
        <pc:sldMkLst>
          <pc:docMk/>
          <pc:sldMk cId="3833064770" sldId="465"/>
        </pc:sldMkLst>
        <pc:spChg chg="mod">
          <ac:chgData name="אלכס גורבצ'וב" userId="8459a7c7-b354-45d8-a56f-77640536e27f" providerId="ADAL" clId="{9EC0419D-2F70-4CB0-8D38-CD0128044D69}" dt="2022-08-08T13:02:46.108" v="243" actId="113"/>
          <ac:spMkLst>
            <pc:docMk/>
            <pc:sldMk cId="3833064770" sldId="465"/>
            <ac:spMk id="9" creationId="{0AD16726-3C21-C04F-83A6-F10CC5F0A22E}"/>
          </ac:spMkLst>
        </pc:spChg>
        <pc:picChg chg="mod">
          <ac:chgData name="אלכס גורבצ'וב" userId="8459a7c7-b354-45d8-a56f-77640536e27f" providerId="ADAL" clId="{9EC0419D-2F70-4CB0-8D38-CD0128044D69}" dt="2022-08-08T13:04:57.265" v="264" actId="1076"/>
          <ac:picMkLst>
            <pc:docMk/>
            <pc:sldMk cId="3833064770" sldId="465"/>
            <ac:picMk id="2050" creationId="{D3CED5DD-5929-885D-B077-4275F69B6F28}"/>
          </ac:picMkLst>
        </pc:picChg>
      </pc:sldChg>
      <pc:sldChg chg="modSp add mod">
        <pc:chgData name="אלכס גורבצ'וב" userId="8459a7c7-b354-45d8-a56f-77640536e27f" providerId="ADAL" clId="{9EC0419D-2F70-4CB0-8D38-CD0128044D69}" dt="2022-08-08T13:07:40.416" v="285" actId="1076"/>
        <pc:sldMkLst>
          <pc:docMk/>
          <pc:sldMk cId="1765945129" sldId="466"/>
        </pc:sldMkLst>
        <pc:spChg chg="mod">
          <ac:chgData name="אלכס גורבצ'וב" userId="8459a7c7-b354-45d8-a56f-77640536e27f" providerId="ADAL" clId="{9EC0419D-2F70-4CB0-8D38-CD0128044D69}" dt="2022-08-08T13:06:35.068" v="281" actId="403"/>
          <ac:spMkLst>
            <pc:docMk/>
            <pc:sldMk cId="1765945129" sldId="466"/>
            <ac:spMk id="9" creationId="{0AD16726-3C21-C04F-83A6-F10CC5F0A22E}"/>
          </ac:spMkLst>
        </pc:spChg>
        <pc:picChg chg="mod">
          <ac:chgData name="אלכס גורבצ'וב" userId="8459a7c7-b354-45d8-a56f-77640536e27f" providerId="ADAL" clId="{9EC0419D-2F70-4CB0-8D38-CD0128044D69}" dt="2022-08-08T13:07:40.416" v="285" actId="1076"/>
          <ac:picMkLst>
            <pc:docMk/>
            <pc:sldMk cId="1765945129" sldId="466"/>
            <ac:picMk id="2050" creationId="{D3CED5DD-5929-885D-B077-4275F69B6F28}"/>
          </ac:picMkLst>
        </pc:picChg>
      </pc:sldChg>
      <pc:sldChg chg="addSp delSp modSp add mod">
        <pc:chgData name="אלכס גורבצ'וב" userId="8459a7c7-b354-45d8-a56f-77640536e27f" providerId="ADAL" clId="{9EC0419D-2F70-4CB0-8D38-CD0128044D69}" dt="2022-08-08T13:17:50.007" v="321" actId="1076"/>
        <pc:sldMkLst>
          <pc:docMk/>
          <pc:sldMk cId="2083293312" sldId="467"/>
        </pc:sldMkLst>
        <pc:spChg chg="add del mod">
          <ac:chgData name="אלכס גורבצ'וב" userId="8459a7c7-b354-45d8-a56f-77640536e27f" providerId="ADAL" clId="{9EC0419D-2F70-4CB0-8D38-CD0128044D69}" dt="2022-08-08T13:17:46.491" v="320" actId="478"/>
          <ac:spMkLst>
            <pc:docMk/>
            <pc:sldMk cId="2083293312" sldId="467"/>
            <ac:spMk id="8" creationId="{A2AAC9FC-9F26-2FC1-D9F7-C6AF293A1D2A}"/>
          </ac:spMkLst>
        </pc:spChg>
        <pc:spChg chg="mod">
          <ac:chgData name="אלכס גורבצ'וב" userId="8459a7c7-b354-45d8-a56f-77640536e27f" providerId="ADAL" clId="{9EC0419D-2F70-4CB0-8D38-CD0128044D69}" dt="2022-08-08T13:14:06.652" v="308" actId="20577"/>
          <ac:spMkLst>
            <pc:docMk/>
            <pc:sldMk cId="2083293312" sldId="467"/>
            <ac:spMk id="9" creationId="{0AD16726-3C21-C04F-83A6-F10CC5F0A22E}"/>
          </ac:spMkLst>
        </pc:spChg>
        <pc:spChg chg="add mod">
          <ac:chgData name="אלכס גורבצ'וב" userId="8459a7c7-b354-45d8-a56f-77640536e27f" providerId="ADAL" clId="{9EC0419D-2F70-4CB0-8D38-CD0128044D69}" dt="2022-08-08T13:17:50.007" v="321" actId="1076"/>
          <ac:spMkLst>
            <pc:docMk/>
            <pc:sldMk cId="2083293312" sldId="467"/>
            <ac:spMk id="10" creationId="{BFDD7B40-80B9-F40A-BC35-5F7F032338A5}"/>
          </ac:spMkLst>
        </pc:spChg>
        <pc:picChg chg="del">
          <ac:chgData name="אלכס גורבצ'וב" userId="8459a7c7-b354-45d8-a56f-77640536e27f" providerId="ADAL" clId="{9EC0419D-2F70-4CB0-8D38-CD0128044D69}" dt="2022-08-08T13:15:36.588" v="309" actId="478"/>
          <ac:picMkLst>
            <pc:docMk/>
            <pc:sldMk cId="2083293312" sldId="467"/>
            <ac:picMk id="2050" creationId="{D3CED5DD-5929-885D-B077-4275F69B6F28}"/>
          </ac:picMkLst>
        </pc:picChg>
      </pc:sldChg>
      <pc:sldChg chg="addSp delSp modSp add mod">
        <pc:chgData name="אלכס גורבצ'וב" userId="8459a7c7-b354-45d8-a56f-77640536e27f" providerId="ADAL" clId="{9EC0419D-2F70-4CB0-8D38-CD0128044D69}" dt="2022-08-08T13:44:48.903" v="512" actId="404"/>
        <pc:sldMkLst>
          <pc:docMk/>
          <pc:sldMk cId="1963137250" sldId="468"/>
        </pc:sldMkLst>
        <pc:spChg chg="mod">
          <ac:chgData name="אלכס גורבצ'וב" userId="8459a7c7-b354-45d8-a56f-77640536e27f" providerId="ADAL" clId="{9EC0419D-2F70-4CB0-8D38-CD0128044D69}" dt="2022-08-08T13:44:48.903" v="512" actId="404"/>
          <ac:spMkLst>
            <pc:docMk/>
            <pc:sldMk cId="1963137250" sldId="468"/>
            <ac:spMk id="9" creationId="{0AD16726-3C21-C04F-83A6-F10CC5F0A22E}"/>
          </ac:spMkLst>
        </pc:spChg>
        <pc:spChg chg="del">
          <ac:chgData name="אלכס גורבצ'וב" userId="8459a7c7-b354-45d8-a56f-77640536e27f" providerId="ADAL" clId="{9EC0419D-2F70-4CB0-8D38-CD0128044D69}" dt="2022-08-08T13:25:00.276" v="382" actId="478"/>
          <ac:spMkLst>
            <pc:docMk/>
            <pc:sldMk cId="1963137250" sldId="468"/>
            <ac:spMk id="10" creationId="{BFDD7B40-80B9-F40A-BC35-5F7F032338A5}"/>
          </ac:spMkLst>
        </pc:spChg>
        <pc:picChg chg="add mod">
          <ac:chgData name="אלכס גורבצ'וב" userId="8459a7c7-b354-45d8-a56f-77640536e27f" providerId="ADAL" clId="{9EC0419D-2F70-4CB0-8D38-CD0128044D69}" dt="2022-08-08T13:27:56.616" v="385" actId="14826"/>
          <ac:picMkLst>
            <pc:docMk/>
            <pc:sldMk cId="1963137250" sldId="468"/>
            <ac:picMk id="7" creationId="{1B452760-0418-D7B7-4D8E-3329F2B9D0D1}"/>
          </ac:picMkLst>
        </pc:picChg>
      </pc:sldChg>
      <pc:sldChg chg="addSp delSp modSp add mod">
        <pc:chgData name="אלכס גורבצ'וב" userId="8459a7c7-b354-45d8-a56f-77640536e27f" providerId="ADAL" clId="{9EC0419D-2F70-4CB0-8D38-CD0128044D69}" dt="2022-08-08T13:44:38.976" v="511" actId="403"/>
        <pc:sldMkLst>
          <pc:docMk/>
          <pc:sldMk cId="2307018001" sldId="469"/>
        </pc:sldMkLst>
        <pc:spChg chg="mod">
          <ac:chgData name="אלכס גורבצ'וב" userId="8459a7c7-b354-45d8-a56f-77640536e27f" providerId="ADAL" clId="{9EC0419D-2F70-4CB0-8D38-CD0128044D69}" dt="2022-08-08T13:44:38.976" v="511" actId="403"/>
          <ac:spMkLst>
            <pc:docMk/>
            <pc:sldMk cId="2307018001" sldId="469"/>
            <ac:spMk id="9" creationId="{0AD16726-3C21-C04F-83A6-F10CC5F0A22E}"/>
          </ac:spMkLst>
        </pc:spChg>
        <pc:graphicFrameChg chg="add mod modGraphic">
          <ac:chgData name="אלכס גורבצ'וב" userId="8459a7c7-b354-45d8-a56f-77640536e27f" providerId="ADAL" clId="{9EC0419D-2F70-4CB0-8D38-CD0128044D69}" dt="2022-08-08T13:44:07.792" v="508" actId="13782"/>
          <ac:graphicFrameMkLst>
            <pc:docMk/>
            <pc:sldMk cId="2307018001" sldId="469"/>
            <ac:graphicFrameMk id="2" creationId="{FAF27020-7488-96BF-6606-6275BA3516F0}"/>
          </ac:graphicFrameMkLst>
        </pc:graphicFrameChg>
        <pc:picChg chg="del">
          <ac:chgData name="אלכס גורבצ'וב" userId="8459a7c7-b354-45d8-a56f-77640536e27f" providerId="ADAL" clId="{9EC0419D-2F70-4CB0-8D38-CD0128044D69}" dt="2022-08-08T13:35:10.785" v="428" actId="478"/>
          <ac:picMkLst>
            <pc:docMk/>
            <pc:sldMk cId="2307018001" sldId="469"/>
            <ac:picMk id="7" creationId="{1B452760-0418-D7B7-4D8E-3329F2B9D0D1}"/>
          </ac:picMkLst>
        </pc:picChg>
      </pc:sldChg>
      <pc:sldChg chg="modSp add mod">
        <pc:chgData name="אלכס גורבצ'וב" userId="8459a7c7-b354-45d8-a56f-77640536e27f" providerId="ADAL" clId="{9EC0419D-2F70-4CB0-8D38-CD0128044D69}" dt="2022-08-08T13:57:23.684" v="603" actId="20577"/>
        <pc:sldMkLst>
          <pc:docMk/>
          <pc:sldMk cId="2493791176" sldId="470"/>
        </pc:sldMkLst>
        <pc:spChg chg="mod">
          <ac:chgData name="אלכס גורבצ'וב" userId="8459a7c7-b354-45d8-a56f-77640536e27f" providerId="ADAL" clId="{9EC0419D-2F70-4CB0-8D38-CD0128044D69}" dt="2022-08-08T13:57:23.684" v="603" actId="20577"/>
          <ac:spMkLst>
            <pc:docMk/>
            <pc:sldMk cId="2493791176" sldId="470"/>
            <ac:spMk id="9" creationId="{0AD16726-3C21-C04F-83A6-F10CC5F0A22E}"/>
          </ac:spMkLst>
        </pc:spChg>
        <pc:picChg chg="mod">
          <ac:chgData name="אלכס גורבצ'וב" userId="8459a7c7-b354-45d8-a56f-77640536e27f" providerId="ADAL" clId="{9EC0419D-2F70-4CB0-8D38-CD0128044D69}" dt="2022-08-08T13:49:48.111" v="536" actId="14826"/>
          <ac:picMkLst>
            <pc:docMk/>
            <pc:sldMk cId="2493791176" sldId="470"/>
            <ac:picMk id="7" creationId="{1B452760-0418-D7B7-4D8E-3329F2B9D0D1}"/>
          </ac:picMkLst>
        </pc:picChg>
      </pc:sldChg>
      <pc:sldChg chg="modSp add mod ord">
        <pc:chgData name="אלכס גורבצ'וב" userId="8459a7c7-b354-45d8-a56f-77640536e27f" providerId="ADAL" clId="{9EC0419D-2F70-4CB0-8D38-CD0128044D69}" dt="2022-08-08T14:11:24.309" v="773" actId="403"/>
        <pc:sldMkLst>
          <pc:docMk/>
          <pc:sldMk cId="1512213717" sldId="471"/>
        </pc:sldMkLst>
        <pc:spChg chg="mod">
          <ac:chgData name="אלכס גורבצ'וב" userId="8459a7c7-b354-45d8-a56f-77640536e27f" providerId="ADAL" clId="{9EC0419D-2F70-4CB0-8D38-CD0128044D69}" dt="2022-08-08T14:10:56.135" v="768" actId="14100"/>
          <ac:spMkLst>
            <pc:docMk/>
            <pc:sldMk cId="1512213717" sldId="471"/>
            <ac:spMk id="9" creationId="{0AD16726-3C21-C04F-83A6-F10CC5F0A22E}"/>
          </ac:spMkLst>
        </pc:spChg>
        <pc:graphicFrameChg chg="mod modGraphic">
          <ac:chgData name="אלכס גורבצ'וב" userId="8459a7c7-b354-45d8-a56f-77640536e27f" providerId="ADAL" clId="{9EC0419D-2F70-4CB0-8D38-CD0128044D69}" dt="2022-08-08T14:11:24.309" v="773" actId="403"/>
          <ac:graphicFrameMkLst>
            <pc:docMk/>
            <pc:sldMk cId="1512213717" sldId="471"/>
            <ac:graphicFrameMk id="2" creationId="{FAF27020-7488-96BF-6606-6275BA3516F0}"/>
          </ac:graphicFrameMkLst>
        </pc:graphicFrameChg>
      </pc:sldChg>
      <pc:sldChg chg="modSp add mod">
        <pc:chgData name="אלכס גורבצ'וב" userId="8459a7c7-b354-45d8-a56f-77640536e27f" providerId="ADAL" clId="{9EC0419D-2F70-4CB0-8D38-CD0128044D69}" dt="2022-08-08T14:17:42.286" v="868" actId="20577"/>
        <pc:sldMkLst>
          <pc:docMk/>
          <pc:sldMk cId="3650998143" sldId="472"/>
        </pc:sldMkLst>
        <pc:spChg chg="mod">
          <ac:chgData name="אלכס גורבצ'וב" userId="8459a7c7-b354-45d8-a56f-77640536e27f" providerId="ADAL" clId="{9EC0419D-2F70-4CB0-8D38-CD0128044D69}" dt="2022-08-08T14:17:42.286" v="868" actId="20577"/>
          <ac:spMkLst>
            <pc:docMk/>
            <pc:sldMk cId="3650998143" sldId="472"/>
            <ac:spMk id="7" creationId="{54E9E228-B02C-3941-B458-23CB2D67B476}"/>
          </ac:spMkLst>
        </pc:spChg>
      </pc:sldChg>
      <pc:sldChg chg="modSp add mod">
        <pc:chgData name="אלכס גורבצ'וב" userId="8459a7c7-b354-45d8-a56f-77640536e27f" providerId="ADAL" clId="{9EC0419D-2F70-4CB0-8D38-CD0128044D69}" dt="2022-08-08T14:20:53.363" v="923"/>
        <pc:sldMkLst>
          <pc:docMk/>
          <pc:sldMk cId="414633820" sldId="473"/>
        </pc:sldMkLst>
        <pc:spChg chg="mod">
          <ac:chgData name="אלכס גורבצ'וב" userId="8459a7c7-b354-45d8-a56f-77640536e27f" providerId="ADAL" clId="{9EC0419D-2F70-4CB0-8D38-CD0128044D69}" dt="2022-08-08T14:20:53.363" v="923"/>
          <ac:spMkLst>
            <pc:docMk/>
            <pc:sldMk cId="414633820" sldId="473"/>
            <ac:spMk id="7" creationId="{54E9E228-B02C-3941-B458-23CB2D67B476}"/>
          </ac:spMkLst>
        </pc:spChg>
      </pc:sldChg>
      <pc:sldChg chg="add del">
        <pc:chgData name="אלכס גורבצ'וב" userId="8459a7c7-b354-45d8-a56f-77640536e27f" providerId="ADAL" clId="{9EC0419D-2F70-4CB0-8D38-CD0128044D69}" dt="2022-08-08T14:17:55.630" v="870" actId="47"/>
        <pc:sldMkLst>
          <pc:docMk/>
          <pc:sldMk cId="891415855" sldId="473"/>
        </pc:sldMkLst>
      </pc:sldChg>
      <pc:sldChg chg="addSp delSp modSp add mod">
        <pc:chgData name="אלכס גורבצ'וב" userId="8459a7c7-b354-45d8-a56f-77640536e27f" providerId="ADAL" clId="{9EC0419D-2F70-4CB0-8D38-CD0128044D69}" dt="2022-08-08T14:25:30.030" v="968" actId="1076"/>
        <pc:sldMkLst>
          <pc:docMk/>
          <pc:sldMk cId="3889872456" sldId="474"/>
        </pc:sldMkLst>
        <pc:spChg chg="add mod">
          <ac:chgData name="אלכס גורבצ'וב" userId="8459a7c7-b354-45d8-a56f-77640536e27f" providerId="ADAL" clId="{9EC0419D-2F70-4CB0-8D38-CD0128044D69}" dt="2022-08-08T14:24:48.791" v="966" actId="12"/>
          <ac:spMkLst>
            <pc:docMk/>
            <pc:sldMk cId="3889872456" sldId="474"/>
            <ac:spMk id="7" creationId="{17066D6D-02B8-4F4E-3F5B-F8545936C3F4}"/>
          </ac:spMkLst>
        </pc:spChg>
        <pc:spChg chg="del">
          <ac:chgData name="אלכס גורבצ'וב" userId="8459a7c7-b354-45d8-a56f-77640536e27f" providerId="ADAL" clId="{9EC0419D-2F70-4CB0-8D38-CD0128044D69}" dt="2022-08-08T14:22:15.561" v="926" actId="478"/>
          <ac:spMkLst>
            <pc:docMk/>
            <pc:sldMk cId="3889872456" sldId="474"/>
            <ac:spMk id="9" creationId="{0AD16726-3C21-C04F-83A6-F10CC5F0A22E}"/>
          </ac:spMkLst>
        </pc:spChg>
        <pc:graphicFrameChg chg="del">
          <ac:chgData name="אלכס גורבצ'וב" userId="8459a7c7-b354-45d8-a56f-77640536e27f" providerId="ADAL" clId="{9EC0419D-2F70-4CB0-8D38-CD0128044D69}" dt="2022-08-08T14:22:07.130" v="925" actId="478"/>
          <ac:graphicFrameMkLst>
            <pc:docMk/>
            <pc:sldMk cId="3889872456" sldId="474"/>
            <ac:graphicFrameMk id="2" creationId="{FAF27020-7488-96BF-6606-6275BA3516F0}"/>
          </ac:graphicFrameMkLst>
        </pc:graphicFrameChg>
        <pc:picChg chg="add mod">
          <ac:chgData name="אלכס גורבצ'וב" userId="8459a7c7-b354-45d8-a56f-77640536e27f" providerId="ADAL" clId="{9EC0419D-2F70-4CB0-8D38-CD0128044D69}" dt="2022-08-08T14:25:30.030" v="968" actId="1076"/>
          <ac:picMkLst>
            <pc:docMk/>
            <pc:sldMk cId="3889872456" sldId="474"/>
            <ac:picMk id="1026" creationId="{7FE27925-8E7D-82C3-E486-919810309937}"/>
          </ac:picMkLst>
        </pc:picChg>
      </pc:sldChg>
      <pc:sldChg chg="modSp add mod">
        <pc:chgData name="אלכס גורבצ'וב" userId="8459a7c7-b354-45d8-a56f-77640536e27f" providerId="ADAL" clId="{9EC0419D-2F70-4CB0-8D38-CD0128044D69}" dt="2022-08-08T14:27:58.645" v="1017" actId="20577"/>
        <pc:sldMkLst>
          <pc:docMk/>
          <pc:sldMk cId="3387586663" sldId="475"/>
        </pc:sldMkLst>
        <pc:spChg chg="mod">
          <ac:chgData name="אלכס גורבצ'וב" userId="8459a7c7-b354-45d8-a56f-77640536e27f" providerId="ADAL" clId="{9EC0419D-2F70-4CB0-8D38-CD0128044D69}" dt="2022-08-08T14:27:58.645" v="1017" actId="20577"/>
          <ac:spMkLst>
            <pc:docMk/>
            <pc:sldMk cId="3387586663" sldId="475"/>
            <ac:spMk id="7" creationId="{54E9E228-B02C-3941-B458-23CB2D67B47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92AC0E-65E7-4924-B76B-4206F25F1241}" type="doc">
      <dgm:prSet loTypeId="urn:microsoft.com/office/officeart/2005/8/layout/default" loCatId="list" qsTypeId="urn:microsoft.com/office/officeart/2005/8/quickstyle/simple1" qsCatId="simple" csTypeId="urn:microsoft.com/office/officeart/2005/8/colors/accent2_2" csCatId="accent2" phldr="1"/>
      <dgm:spPr/>
      <dgm:t>
        <a:bodyPr/>
        <a:lstStyle/>
        <a:p>
          <a:endParaRPr lang="en-US"/>
        </a:p>
      </dgm:t>
    </dgm:pt>
    <dgm:pt modelId="{FD14CD10-B847-4BA4-AC2F-A2BCEAA83425}">
      <dgm:prSet phldrT="[Text]"/>
      <dgm:spPr/>
      <dgm:t>
        <a:bodyPr/>
        <a:lstStyle/>
        <a:p>
          <a:pPr>
            <a:buFont typeface="Wingdings" panose="05000000000000000000" pitchFamily="2" charset="2"/>
            <a:buChar char="v"/>
          </a:pPr>
          <a:r>
            <a:rPr lang="he-IL">
              <a:latin typeface="Arial" panose="020B0604020202020204" pitchFamily="34" charset="0"/>
              <a:cs typeface="Arial" panose="020B0604020202020204" pitchFamily="34" charset="0"/>
            </a:rPr>
            <a:t> להעריך את תוצרי עבודה: מסמכי דרישות, סיפורי משתמש מסמכי איפיון, עיצוב וקוד</a:t>
          </a:r>
          <a:endParaRPr lang="en-US" dirty="0"/>
        </a:p>
      </dgm:t>
    </dgm:pt>
    <dgm:pt modelId="{5ACE4834-372F-410A-A8C5-F3AE2B874BFD}" type="parTrans" cxnId="{0300947F-B67D-4AA3-A470-A0784E06D6E5}">
      <dgm:prSet/>
      <dgm:spPr/>
      <dgm:t>
        <a:bodyPr/>
        <a:lstStyle/>
        <a:p>
          <a:endParaRPr lang="en-US"/>
        </a:p>
      </dgm:t>
    </dgm:pt>
    <dgm:pt modelId="{F617BD90-F6DD-4B29-AA76-7AD339B82B57}" type="sibTrans" cxnId="{0300947F-B67D-4AA3-A470-A0784E06D6E5}">
      <dgm:prSet/>
      <dgm:spPr/>
      <dgm:t>
        <a:bodyPr/>
        <a:lstStyle/>
        <a:p>
          <a:endParaRPr lang="en-US"/>
        </a:p>
      </dgm:t>
    </dgm:pt>
    <dgm:pt modelId="{9B99BD9D-5772-42D6-B026-E65045AF4373}">
      <dgm:prSet/>
      <dgm:spPr/>
      <dgm:t>
        <a:bodyPr/>
        <a:lstStyle/>
        <a:p>
          <a:r>
            <a:rPr lang="he-IL" dirty="0">
              <a:latin typeface="Arial" panose="020B0604020202020204" pitchFamily="34" charset="0"/>
              <a:cs typeface="Arial" panose="020B0604020202020204" pitchFamily="34" charset="0"/>
            </a:rPr>
            <a:t>לוודא עמידה בדרישות המערכת</a:t>
          </a:r>
        </a:p>
      </dgm:t>
    </dgm:pt>
    <dgm:pt modelId="{8221B4F7-9B17-4975-8469-A1C816B984E6}" type="sibTrans" cxnId="{B8B81670-4EAA-446E-AEAF-560AF2FE4E1A}">
      <dgm:prSet/>
      <dgm:spPr/>
      <dgm:t>
        <a:bodyPr/>
        <a:lstStyle/>
        <a:p>
          <a:endParaRPr lang="en-US"/>
        </a:p>
      </dgm:t>
    </dgm:pt>
    <dgm:pt modelId="{E9911F97-97D8-46EB-A1C6-8C6D760A0FCB}" type="parTrans" cxnId="{B8B81670-4EAA-446E-AEAF-560AF2FE4E1A}">
      <dgm:prSet/>
      <dgm:spPr/>
      <dgm:t>
        <a:bodyPr/>
        <a:lstStyle/>
        <a:p>
          <a:endParaRPr lang="en-US"/>
        </a:p>
      </dgm:t>
    </dgm:pt>
    <dgm:pt modelId="{03D2BB65-F068-4109-9455-11DD4DBBCBDC}">
      <dgm:prSet/>
      <dgm:spPr/>
      <dgm:t>
        <a:bodyPr/>
        <a:lstStyle/>
        <a:p>
          <a:r>
            <a:rPr lang="he-IL" dirty="0">
              <a:latin typeface="Arial" panose="020B0604020202020204" pitchFamily="34" charset="0"/>
              <a:cs typeface="Arial" panose="020B0604020202020204" pitchFamily="34" charset="0"/>
            </a:rPr>
            <a:t>לוודא שמוצר התוכנה מוכן ועובד לפי ציפיות הלקוח ובעלי עניין</a:t>
          </a:r>
        </a:p>
      </dgm:t>
    </dgm:pt>
    <dgm:pt modelId="{E7CD33DA-C11F-4405-88E2-62E6C5BDC475}" type="sibTrans" cxnId="{F0953572-2DA0-40E9-9F9B-F810BF28B0C5}">
      <dgm:prSet/>
      <dgm:spPr/>
      <dgm:t>
        <a:bodyPr/>
        <a:lstStyle/>
        <a:p>
          <a:endParaRPr lang="en-US"/>
        </a:p>
      </dgm:t>
    </dgm:pt>
    <dgm:pt modelId="{8CF1BC29-63DF-49C5-A7A9-5B9F883C2459}" type="parTrans" cxnId="{F0953572-2DA0-40E9-9F9B-F810BF28B0C5}">
      <dgm:prSet/>
      <dgm:spPr/>
      <dgm:t>
        <a:bodyPr/>
        <a:lstStyle/>
        <a:p>
          <a:endParaRPr lang="en-US"/>
        </a:p>
      </dgm:t>
    </dgm:pt>
    <dgm:pt modelId="{52F8DCA2-6124-4B08-9669-5BA35A4D12B7}">
      <dgm:prSet/>
      <dgm:spPr/>
      <dgm:t>
        <a:bodyPr/>
        <a:lstStyle/>
        <a:p>
          <a:r>
            <a:rPr lang="he-IL" dirty="0">
              <a:latin typeface="Arial" panose="020B0604020202020204" pitchFamily="34" charset="0"/>
              <a:cs typeface="Arial" panose="020B0604020202020204" pitchFamily="34" charset="0"/>
            </a:rPr>
            <a:t>למצוא תקלות וכשלים</a:t>
          </a:r>
        </a:p>
      </dgm:t>
    </dgm:pt>
    <dgm:pt modelId="{8AAC7097-A0CC-4A44-AFF6-F95812C7CAB4}" type="sibTrans" cxnId="{35F2A3F5-D0B1-4CD5-9544-5B0B8E45AB25}">
      <dgm:prSet/>
      <dgm:spPr/>
      <dgm:t>
        <a:bodyPr/>
        <a:lstStyle/>
        <a:p>
          <a:endParaRPr lang="en-US"/>
        </a:p>
      </dgm:t>
    </dgm:pt>
    <dgm:pt modelId="{10B434CB-1AFD-47C2-9B83-2CA3E6137A81}" type="parTrans" cxnId="{35F2A3F5-D0B1-4CD5-9544-5B0B8E45AB25}">
      <dgm:prSet/>
      <dgm:spPr/>
      <dgm:t>
        <a:bodyPr/>
        <a:lstStyle/>
        <a:p>
          <a:endParaRPr lang="en-US"/>
        </a:p>
      </dgm:t>
    </dgm:pt>
    <dgm:pt modelId="{5545F14B-6B35-4EB1-B9A5-DDFBBF939F4E}">
      <dgm:prSet/>
      <dgm:spPr/>
      <dgm:t>
        <a:bodyPr/>
        <a:lstStyle/>
        <a:p>
          <a:r>
            <a:rPr lang="he-IL" dirty="0">
              <a:latin typeface="Arial" panose="020B0604020202020204" pitchFamily="34" charset="0"/>
              <a:cs typeface="Arial" panose="020B0604020202020204" pitchFamily="34" charset="0"/>
            </a:rPr>
            <a:t>למנוע תקלות</a:t>
          </a:r>
        </a:p>
      </dgm:t>
    </dgm:pt>
    <dgm:pt modelId="{3AAA9B31-71A4-45CB-B34F-2D57F14A7F7D}" type="sibTrans" cxnId="{6F8E855B-570A-455B-90F2-F483358AA85B}">
      <dgm:prSet/>
      <dgm:spPr/>
      <dgm:t>
        <a:bodyPr/>
        <a:lstStyle/>
        <a:p>
          <a:endParaRPr lang="en-US"/>
        </a:p>
      </dgm:t>
    </dgm:pt>
    <dgm:pt modelId="{45B62933-D0ED-464C-B214-35E60B995BD8}" type="parTrans" cxnId="{6F8E855B-570A-455B-90F2-F483358AA85B}">
      <dgm:prSet/>
      <dgm:spPr/>
      <dgm:t>
        <a:bodyPr/>
        <a:lstStyle/>
        <a:p>
          <a:endParaRPr lang="en-US"/>
        </a:p>
      </dgm:t>
    </dgm:pt>
    <dgm:pt modelId="{29855892-63F1-49C5-AA77-448E7AA1E945}">
      <dgm:prSet/>
      <dgm:spPr/>
      <dgm:t>
        <a:bodyPr/>
        <a:lstStyle/>
        <a:p>
          <a:r>
            <a:rPr lang="he-IL" dirty="0">
              <a:latin typeface="Arial" panose="020B0604020202020204" pitchFamily="34" charset="0"/>
              <a:cs typeface="Arial" panose="020B0604020202020204" pitchFamily="34" charset="0"/>
            </a:rPr>
            <a:t>לבנות אמון בנוגע לרמת איכות המערכת</a:t>
          </a:r>
        </a:p>
      </dgm:t>
    </dgm:pt>
    <dgm:pt modelId="{5F8872BA-A5CB-4338-A948-D046AB5C8E08}" type="sibTrans" cxnId="{7DDC421D-AC77-427D-8981-564A4684FE73}">
      <dgm:prSet/>
      <dgm:spPr/>
      <dgm:t>
        <a:bodyPr/>
        <a:lstStyle/>
        <a:p>
          <a:endParaRPr lang="en-US"/>
        </a:p>
      </dgm:t>
    </dgm:pt>
    <dgm:pt modelId="{88AA5B13-01A4-422A-8C6B-8D860782DD76}" type="parTrans" cxnId="{7DDC421D-AC77-427D-8981-564A4684FE73}">
      <dgm:prSet/>
      <dgm:spPr/>
      <dgm:t>
        <a:bodyPr/>
        <a:lstStyle/>
        <a:p>
          <a:endParaRPr lang="en-US"/>
        </a:p>
      </dgm:t>
    </dgm:pt>
    <dgm:pt modelId="{F4E4A5D6-DC44-4E48-AD33-7205996319D9}">
      <dgm:prSet/>
      <dgm:spPr/>
      <dgm:t>
        <a:bodyPr/>
        <a:lstStyle/>
        <a:p>
          <a:r>
            <a:rPr lang="he-IL" dirty="0">
              <a:latin typeface="Arial" panose="020B0604020202020204" pitchFamily="34" charset="0"/>
              <a:cs typeface="Arial" panose="020B0604020202020204" pitchFamily="34" charset="0"/>
            </a:rPr>
            <a:t>לספק לבעלי עניין מידע בנוגע לאיכות המערכת כדי שיוכלו לקבל החלטות מושכלות</a:t>
          </a:r>
        </a:p>
      </dgm:t>
    </dgm:pt>
    <dgm:pt modelId="{DF0DE1DB-5DB5-4FCE-9B6B-6AA1F70E3D84}" type="sibTrans" cxnId="{044C1B50-15EF-42C5-A920-83DCAC8B5CC5}">
      <dgm:prSet/>
      <dgm:spPr/>
      <dgm:t>
        <a:bodyPr/>
        <a:lstStyle/>
        <a:p>
          <a:endParaRPr lang="en-US"/>
        </a:p>
      </dgm:t>
    </dgm:pt>
    <dgm:pt modelId="{04111397-12E5-4A6E-B6BD-AD196D5A4E32}" type="parTrans" cxnId="{044C1B50-15EF-42C5-A920-83DCAC8B5CC5}">
      <dgm:prSet/>
      <dgm:spPr/>
      <dgm:t>
        <a:bodyPr/>
        <a:lstStyle/>
        <a:p>
          <a:endParaRPr lang="en-US"/>
        </a:p>
      </dgm:t>
    </dgm:pt>
    <dgm:pt modelId="{64070DF6-7B65-4BDB-A7ED-48610AAC9F03}">
      <dgm:prSet/>
      <dgm:spPr/>
      <dgm:t>
        <a:bodyPr/>
        <a:lstStyle/>
        <a:p>
          <a:r>
            <a:rPr lang="he-IL" dirty="0">
              <a:latin typeface="Arial" panose="020B0604020202020204" pitchFamily="34" charset="0"/>
              <a:cs typeface="Arial" panose="020B0604020202020204" pitchFamily="34" charset="0"/>
            </a:rPr>
            <a:t>להקטין את רמת הסיכון בנוגע לאיכות נמוכה של המערכת</a:t>
          </a:r>
        </a:p>
      </dgm:t>
    </dgm:pt>
    <dgm:pt modelId="{F49C2911-42CD-4650-B741-8BD5C3391395}" type="sibTrans" cxnId="{167527A6-C5B2-4DC9-BD82-A3134D4F7CE3}">
      <dgm:prSet/>
      <dgm:spPr/>
      <dgm:t>
        <a:bodyPr/>
        <a:lstStyle/>
        <a:p>
          <a:endParaRPr lang="en-US"/>
        </a:p>
      </dgm:t>
    </dgm:pt>
    <dgm:pt modelId="{AE1EE360-26B2-4D58-9187-C421DAE44605}" type="parTrans" cxnId="{167527A6-C5B2-4DC9-BD82-A3134D4F7CE3}">
      <dgm:prSet/>
      <dgm:spPr/>
      <dgm:t>
        <a:bodyPr/>
        <a:lstStyle/>
        <a:p>
          <a:endParaRPr lang="en-US"/>
        </a:p>
      </dgm:t>
    </dgm:pt>
    <dgm:pt modelId="{961D6CE7-95E1-4F83-94BB-3BD89AF26860}">
      <dgm:prSet/>
      <dgm:spPr/>
      <dgm:t>
        <a:bodyPr/>
        <a:lstStyle/>
        <a:p>
          <a:r>
            <a:rPr lang="he-IL" dirty="0">
              <a:latin typeface="Arial" panose="020B0604020202020204" pitchFamily="34" charset="0"/>
              <a:cs typeface="Arial" panose="020B0604020202020204" pitchFamily="34" charset="0"/>
            </a:rPr>
            <a:t>לוודא עמידת המערכת בחוקים ורגולציה, בסטנדרטים ודרישות חוזיות בחקיקה ורגולציה </a:t>
          </a:r>
          <a:endParaRPr lang="en-US" dirty="0"/>
        </a:p>
      </dgm:t>
    </dgm:pt>
    <dgm:pt modelId="{BCEAF3A3-1794-4A5E-BF64-20E918357EF1}" type="sibTrans" cxnId="{98D7D364-5F66-4A52-982F-97AFE0BFB382}">
      <dgm:prSet/>
      <dgm:spPr/>
      <dgm:t>
        <a:bodyPr/>
        <a:lstStyle/>
        <a:p>
          <a:endParaRPr lang="en-US"/>
        </a:p>
      </dgm:t>
    </dgm:pt>
    <dgm:pt modelId="{14102470-4F41-4A9B-B581-82738FBADD81}" type="parTrans" cxnId="{98D7D364-5F66-4A52-982F-97AFE0BFB382}">
      <dgm:prSet/>
      <dgm:spPr/>
      <dgm:t>
        <a:bodyPr/>
        <a:lstStyle/>
        <a:p>
          <a:endParaRPr lang="en-US"/>
        </a:p>
      </dgm:t>
    </dgm:pt>
    <dgm:pt modelId="{00FF5C0C-73A3-464A-B7AF-6F41ECC3C78B}" type="pres">
      <dgm:prSet presAssocID="{6592AC0E-65E7-4924-B76B-4206F25F1241}" presName="diagram" presStyleCnt="0">
        <dgm:presLayoutVars>
          <dgm:dir/>
          <dgm:resizeHandles val="exact"/>
        </dgm:presLayoutVars>
      </dgm:prSet>
      <dgm:spPr/>
    </dgm:pt>
    <dgm:pt modelId="{5E47C465-5AC7-483F-850B-9D6CB73467A3}" type="pres">
      <dgm:prSet presAssocID="{FD14CD10-B847-4BA4-AC2F-A2BCEAA83425}" presName="node" presStyleLbl="node1" presStyleIdx="0" presStyleCnt="9">
        <dgm:presLayoutVars>
          <dgm:bulletEnabled val="1"/>
        </dgm:presLayoutVars>
      </dgm:prSet>
      <dgm:spPr/>
    </dgm:pt>
    <dgm:pt modelId="{B13DEB97-76D2-423C-B09B-1E90E3CAD1FD}" type="pres">
      <dgm:prSet presAssocID="{F617BD90-F6DD-4B29-AA76-7AD339B82B57}" presName="sibTrans" presStyleCnt="0"/>
      <dgm:spPr/>
    </dgm:pt>
    <dgm:pt modelId="{10F34D6C-9550-46A9-B00A-FA87F223C50D}" type="pres">
      <dgm:prSet presAssocID="{9B99BD9D-5772-42D6-B026-E65045AF4373}" presName="node" presStyleLbl="node1" presStyleIdx="1" presStyleCnt="9">
        <dgm:presLayoutVars>
          <dgm:bulletEnabled val="1"/>
        </dgm:presLayoutVars>
      </dgm:prSet>
      <dgm:spPr/>
    </dgm:pt>
    <dgm:pt modelId="{09127F23-226E-44A5-82ED-C04266E76F59}" type="pres">
      <dgm:prSet presAssocID="{8221B4F7-9B17-4975-8469-A1C816B984E6}" presName="sibTrans" presStyleCnt="0"/>
      <dgm:spPr/>
    </dgm:pt>
    <dgm:pt modelId="{EFA8603A-3BA6-45BC-B291-47B2CE5D1BD5}" type="pres">
      <dgm:prSet presAssocID="{03D2BB65-F068-4109-9455-11DD4DBBCBDC}" presName="node" presStyleLbl="node1" presStyleIdx="2" presStyleCnt="9">
        <dgm:presLayoutVars>
          <dgm:bulletEnabled val="1"/>
        </dgm:presLayoutVars>
      </dgm:prSet>
      <dgm:spPr/>
    </dgm:pt>
    <dgm:pt modelId="{D1FFB38D-5ACB-4C74-AEDC-E1077840B26F}" type="pres">
      <dgm:prSet presAssocID="{E7CD33DA-C11F-4405-88E2-62E6C5BDC475}" presName="sibTrans" presStyleCnt="0"/>
      <dgm:spPr/>
    </dgm:pt>
    <dgm:pt modelId="{E289FFB5-532C-4C41-BE72-D4398F4353B7}" type="pres">
      <dgm:prSet presAssocID="{52F8DCA2-6124-4B08-9669-5BA35A4D12B7}" presName="node" presStyleLbl="node1" presStyleIdx="3" presStyleCnt="9">
        <dgm:presLayoutVars>
          <dgm:bulletEnabled val="1"/>
        </dgm:presLayoutVars>
      </dgm:prSet>
      <dgm:spPr/>
    </dgm:pt>
    <dgm:pt modelId="{A6880CB2-F83E-475B-BA67-37BD8C986A08}" type="pres">
      <dgm:prSet presAssocID="{8AAC7097-A0CC-4A44-AFF6-F95812C7CAB4}" presName="sibTrans" presStyleCnt="0"/>
      <dgm:spPr/>
    </dgm:pt>
    <dgm:pt modelId="{D985DC5C-48BA-44DB-BBA3-FF912A047DAA}" type="pres">
      <dgm:prSet presAssocID="{5545F14B-6B35-4EB1-B9A5-DDFBBF939F4E}" presName="node" presStyleLbl="node1" presStyleIdx="4" presStyleCnt="9">
        <dgm:presLayoutVars>
          <dgm:bulletEnabled val="1"/>
        </dgm:presLayoutVars>
      </dgm:prSet>
      <dgm:spPr/>
    </dgm:pt>
    <dgm:pt modelId="{759F5F91-3A6B-48B1-9CD8-A4A47A5093C2}" type="pres">
      <dgm:prSet presAssocID="{3AAA9B31-71A4-45CB-B34F-2D57F14A7F7D}" presName="sibTrans" presStyleCnt="0"/>
      <dgm:spPr/>
    </dgm:pt>
    <dgm:pt modelId="{AEE660C8-40B8-4309-8058-C660BC4C8CE3}" type="pres">
      <dgm:prSet presAssocID="{29855892-63F1-49C5-AA77-448E7AA1E945}" presName="node" presStyleLbl="node1" presStyleIdx="5" presStyleCnt="9">
        <dgm:presLayoutVars>
          <dgm:bulletEnabled val="1"/>
        </dgm:presLayoutVars>
      </dgm:prSet>
      <dgm:spPr/>
    </dgm:pt>
    <dgm:pt modelId="{6DD0DD02-B149-42B5-93E9-B252AE633824}" type="pres">
      <dgm:prSet presAssocID="{5F8872BA-A5CB-4338-A948-D046AB5C8E08}" presName="sibTrans" presStyleCnt="0"/>
      <dgm:spPr/>
    </dgm:pt>
    <dgm:pt modelId="{1386EFFA-9046-469E-AAD6-961C2191F2E0}" type="pres">
      <dgm:prSet presAssocID="{F4E4A5D6-DC44-4E48-AD33-7205996319D9}" presName="node" presStyleLbl="node1" presStyleIdx="6" presStyleCnt="9">
        <dgm:presLayoutVars>
          <dgm:bulletEnabled val="1"/>
        </dgm:presLayoutVars>
      </dgm:prSet>
      <dgm:spPr/>
    </dgm:pt>
    <dgm:pt modelId="{9A773CD1-DECB-447A-ABBE-77E6F419A44A}" type="pres">
      <dgm:prSet presAssocID="{DF0DE1DB-5DB5-4FCE-9B6B-6AA1F70E3D84}" presName="sibTrans" presStyleCnt="0"/>
      <dgm:spPr/>
    </dgm:pt>
    <dgm:pt modelId="{EF1FFDD3-BE3D-4C61-BB62-9BE704BC5E98}" type="pres">
      <dgm:prSet presAssocID="{64070DF6-7B65-4BDB-A7ED-48610AAC9F03}" presName="node" presStyleLbl="node1" presStyleIdx="7" presStyleCnt="9">
        <dgm:presLayoutVars>
          <dgm:bulletEnabled val="1"/>
        </dgm:presLayoutVars>
      </dgm:prSet>
      <dgm:spPr/>
    </dgm:pt>
    <dgm:pt modelId="{A641ED66-E0D0-4D1E-9304-91C4D5A0E324}" type="pres">
      <dgm:prSet presAssocID="{F49C2911-42CD-4650-B741-8BD5C3391395}" presName="sibTrans" presStyleCnt="0"/>
      <dgm:spPr/>
    </dgm:pt>
    <dgm:pt modelId="{61FA84FD-D0A5-4C1B-B6BC-38B51BC0E76D}" type="pres">
      <dgm:prSet presAssocID="{961D6CE7-95E1-4F83-94BB-3BD89AF26860}" presName="node" presStyleLbl="node1" presStyleIdx="8" presStyleCnt="9">
        <dgm:presLayoutVars>
          <dgm:bulletEnabled val="1"/>
        </dgm:presLayoutVars>
      </dgm:prSet>
      <dgm:spPr/>
    </dgm:pt>
  </dgm:ptLst>
  <dgm:cxnLst>
    <dgm:cxn modelId="{7DDC421D-AC77-427D-8981-564A4684FE73}" srcId="{6592AC0E-65E7-4924-B76B-4206F25F1241}" destId="{29855892-63F1-49C5-AA77-448E7AA1E945}" srcOrd="5" destOrd="0" parTransId="{88AA5B13-01A4-422A-8C6B-8D860782DD76}" sibTransId="{5F8872BA-A5CB-4338-A948-D046AB5C8E08}"/>
    <dgm:cxn modelId="{35F1D939-F20A-4871-B3B0-EE6A86650BA6}" type="presOf" srcId="{52F8DCA2-6124-4B08-9669-5BA35A4D12B7}" destId="{E289FFB5-532C-4C41-BE72-D4398F4353B7}" srcOrd="0" destOrd="0" presId="urn:microsoft.com/office/officeart/2005/8/layout/default"/>
    <dgm:cxn modelId="{6F8E855B-570A-455B-90F2-F483358AA85B}" srcId="{6592AC0E-65E7-4924-B76B-4206F25F1241}" destId="{5545F14B-6B35-4EB1-B9A5-DDFBBF939F4E}" srcOrd="4" destOrd="0" parTransId="{45B62933-D0ED-464C-B214-35E60B995BD8}" sibTransId="{3AAA9B31-71A4-45CB-B34F-2D57F14A7F7D}"/>
    <dgm:cxn modelId="{98D7D364-5F66-4A52-982F-97AFE0BFB382}" srcId="{6592AC0E-65E7-4924-B76B-4206F25F1241}" destId="{961D6CE7-95E1-4F83-94BB-3BD89AF26860}" srcOrd="8" destOrd="0" parTransId="{14102470-4F41-4A9B-B581-82738FBADD81}" sibTransId="{BCEAF3A3-1794-4A5E-BF64-20E918357EF1}"/>
    <dgm:cxn modelId="{B8B81670-4EAA-446E-AEAF-560AF2FE4E1A}" srcId="{6592AC0E-65E7-4924-B76B-4206F25F1241}" destId="{9B99BD9D-5772-42D6-B026-E65045AF4373}" srcOrd="1" destOrd="0" parTransId="{E9911F97-97D8-46EB-A1C6-8C6D760A0FCB}" sibTransId="{8221B4F7-9B17-4975-8469-A1C816B984E6}"/>
    <dgm:cxn modelId="{044C1B50-15EF-42C5-A920-83DCAC8B5CC5}" srcId="{6592AC0E-65E7-4924-B76B-4206F25F1241}" destId="{F4E4A5D6-DC44-4E48-AD33-7205996319D9}" srcOrd="6" destOrd="0" parTransId="{04111397-12E5-4A6E-B6BD-AD196D5A4E32}" sibTransId="{DF0DE1DB-5DB5-4FCE-9B6B-6AA1F70E3D84}"/>
    <dgm:cxn modelId="{F0953572-2DA0-40E9-9F9B-F810BF28B0C5}" srcId="{6592AC0E-65E7-4924-B76B-4206F25F1241}" destId="{03D2BB65-F068-4109-9455-11DD4DBBCBDC}" srcOrd="2" destOrd="0" parTransId="{8CF1BC29-63DF-49C5-A7A9-5B9F883C2459}" sibTransId="{E7CD33DA-C11F-4405-88E2-62E6C5BDC475}"/>
    <dgm:cxn modelId="{0300947F-B67D-4AA3-A470-A0784E06D6E5}" srcId="{6592AC0E-65E7-4924-B76B-4206F25F1241}" destId="{FD14CD10-B847-4BA4-AC2F-A2BCEAA83425}" srcOrd="0" destOrd="0" parTransId="{5ACE4834-372F-410A-A8C5-F3AE2B874BFD}" sibTransId="{F617BD90-F6DD-4B29-AA76-7AD339B82B57}"/>
    <dgm:cxn modelId="{C958F47F-6097-4BE7-B3F4-E15F284B1751}" type="presOf" srcId="{03D2BB65-F068-4109-9455-11DD4DBBCBDC}" destId="{EFA8603A-3BA6-45BC-B291-47B2CE5D1BD5}" srcOrd="0" destOrd="0" presId="urn:microsoft.com/office/officeart/2005/8/layout/default"/>
    <dgm:cxn modelId="{190B9C8C-D14D-4E16-A1E7-76476A97681B}" type="presOf" srcId="{F4E4A5D6-DC44-4E48-AD33-7205996319D9}" destId="{1386EFFA-9046-469E-AAD6-961C2191F2E0}" srcOrd="0" destOrd="0" presId="urn:microsoft.com/office/officeart/2005/8/layout/default"/>
    <dgm:cxn modelId="{167527A6-C5B2-4DC9-BD82-A3134D4F7CE3}" srcId="{6592AC0E-65E7-4924-B76B-4206F25F1241}" destId="{64070DF6-7B65-4BDB-A7ED-48610AAC9F03}" srcOrd="7" destOrd="0" parTransId="{AE1EE360-26B2-4D58-9187-C421DAE44605}" sibTransId="{F49C2911-42CD-4650-B741-8BD5C3391395}"/>
    <dgm:cxn modelId="{BC5014AA-FC5E-4FDA-8658-81BD0F9CA07D}" type="presOf" srcId="{9B99BD9D-5772-42D6-B026-E65045AF4373}" destId="{10F34D6C-9550-46A9-B00A-FA87F223C50D}" srcOrd="0" destOrd="0" presId="urn:microsoft.com/office/officeart/2005/8/layout/default"/>
    <dgm:cxn modelId="{DC1775B2-E5B8-43C4-BA33-D99723B7777B}" type="presOf" srcId="{5545F14B-6B35-4EB1-B9A5-DDFBBF939F4E}" destId="{D985DC5C-48BA-44DB-BBA3-FF912A047DAA}" srcOrd="0" destOrd="0" presId="urn:microsoft.com/office/officeart/2005/8/layout/default"/>
    <dgm:cxn modelId="{D8A7E5B7-809C-493A-AABF-68B6D0C90D6C}" type="presOf" srcId="{64070DF6-7B65-4BDB-A7ED-48610AAC9F03}" destId="{EF1FFDD3-BE3D-4C61-BB62-9BE704BC5E98}" srcOrd="0" destOrd="0" presId="urn:microsoft.com/office/officeart/2005/8/layout/default"/>
    <dgm:cxn modelId="{0B4E5AC0-5639-443E-9E03-1A9892F42E4E}" type="presOf" srcId="{29855892-63F1-49C5-AA77-448E7AA1E945}" destId="{AEE660C8-40B8-4309-8058-C660BC4C8CE3}" srcOrd="0" destOrd="0" presId="urn:microsoft.com/office/officeart/2005/8/layout/default"/>
    <dgm:cxn modelId="{7FB090D0-AFA5-463D-BE75-48B83B414F88}" type="presOf" srcId="{FD14CD10-B847-4BA4-AC2F-A2BCEAA83425}" destId="{5E47C465-5AC7-483F-850B-9D6CB73467A3}" srcOrd="0" destOrd="0" presId="urn:microsoft.com/office/officeart/2005/8/layout/default"/>
    <dgm:cxn modelId="{B93CE8D4-D530-4A9E-ACF9-269A0729C5DA}" type="presOf" srcId="{961D6CE7-95E1-4F83-94BB-3BD89AF26860}" destId="{61FA84FD-D0A5-4C1B-B6BC-38B51BC0E76D}" srcOrd="0" destOrd="0" presId="urn:microsoft.com/office/officeart/2005/8/layout/default"/>
    <dgm:cxn modelId="{32FF46F0-B388-4ECB-BAE3-2BDB003DA5DD}" type="presOf" srcId="{6592AC0E-65E7-4924-B76B-4206F25F1241}" destId="{00FF5C0C-73A3-464A-B7AF-6F41ECC3C78B}" srcOrd="0" destOrd="0" presId="urn:microsoft.com/office/officeart/2005/8/layout/default"/>
    <dgm:cxn modelId="{35F2A3F5-D0B1-4CD5-9544-5B0B8E45AB25}" srcId="{6592AC0E-65E7-4924-B76B-4206F25F1241}" destId="{52F8DCA2-6124-4B08-9669-5BA35A4D12B7}" srcOrd="3" destOrd="0" parTransId="{10B434CB-1AFD-47C2-9B83-2CA3E6137A81}" sibTransId="{8AAC7097-A0CC-4A44-AFF6-F95812C7CAB4}"/>
    <dgm:cxn modelId="{CE93FED5-DC28-4490-99CE-71C528584D03}" type="presParOf" srcId="{00FF5C0C-73A3-464A-B7AF-6F41ECC3C78B}" destId="{5E47C465-5AC7-483F-850B-9D6CB73467A3}" srcOrd="0" destOrd="0" presId="urn:microsoft.com/office/officeart/2005/8/layout/default"/>
    <dgm:cxn modelId="{69068F0E-4AC4-4533-A914-E9FE605A8518}" type="presParOf" srcId="{00FF5C0C-73A3-464A-B7AF-6F41ECC3C78B}" destId="{B13DEB97-76D2-423C-B09B-1E90E3CAD1FD}" srcOrd="1" destOrd="0" presId="urn:microsoft.com/office/officeart/2005/8/layout/default"/>
    <dgm:cxn modelId="{4BC36E5C-A102-43D3-AF63-8B7ACCECC2EB}" type="presParOf" srcId="{00FF5C0C-73A3-464A-B7AF-6F41ECC3C78B}" destId="{10F34D6C-9550-46A9-B00A-FA87F223C50D}" srcOrd="2" destOrd="0" presId="urn:microsoft.com/office/officeart/2005/8/layout/default"/>
    <dgm:cxn modelId="{8579BD1B-0C41-4DF2-8EF9-9F2672E2D86F}" type="presParOf" srcId="{00FF5C0C-73A3-464A-B7AF-6F41ECC3C78B}" destId="{09127F23-226E-44A5-82ED-C04266E76F59}" srcOrd="3" destOrd="0" presId="urn:microsoft.com/office/officeart/2005/8/layout/default"/>
    <dgm:cxn modelId="{AA8233A1-2A3D-4C72-AC6E-D0ACB4DA8B95}" type="presParOf" srcId="{00FF5C0C-73A3-464A-B7AF-6F41ECC3C78B}" destId="{EFA8603A-3BA6-45BC-B291-47B2CE5D1BD5}" srcOrd="4" destOrd="0" presId="urn:microsoft.com/office/officeart/2005/8/layout/default"/>
    <dgm:cxn modelId="{2AE61364-298E-4E36-B498-7AB2963EF012}" type="presParOf" srcId="{00FF5C0C-73A3-464A-B7AF-6F41ECC3C78B}" destId="{D1FFB38D-5ACB-4C74-AEDC-E1077840B26F}" srcOrd="5" destOrd="0" presId="urn:microsoft.com/office/officeart/2005/8/layout/default"/>
    <dgm:cxn modelId="{E55A159B-DC64-45EB-8ACF-85B29188AD36}" type="presParOf" srcId="{00FF5C0C-73A3-464A-B7AF-6F41ECC3C78B}" destId="{E289FFB5-532C-4C41-BE72-D4398F4353B7}" srcOrd="6" destOrd="0" presId="urn:microsoft.com/office/officeart/2005/8/layout/default"/>
    <dgm:cxn modelId="{1191B7E9-5E94-46C3-9B41-A74C5DF3BDE6}" type="presParOf" srcId="{00FF5C0C-73A3-464A-B7AF-6F41ECC3C78B}" destId="{A6880CB2-F83E-475B-BA67-37BD8C986A08}" srcOrd="7" destOrd="0" presId="urn:microsoft.com/office/officeart/2005/8/layout/default"/>
    <dgm:cxn modelId="{29A5353B-21A9-4D93-BAF1-E9185771421A}" type="presParOf" srcId="{00FF5C0C-73A3-464A-B7AF-6F41ECC3C78B}" destId="{D985DC5C-48BA-44DB-BBA3-FF912A047DAA}" srcOrd="8" destOrd="0" presId="urn:microsoft.com/office/officeart/2005/8/layout/default"/>
    <dgm:cxn modelId="{6C0B9D22-3258-47B7-937B-DA7F0D1E3F21}" type="presParOf" srcId="{00FF5C0C-73A3-464A-B7AF-6F41ECC3C78B}" destId="{759F5F91-3A6B-48B1-9CD8-A4A47A5093C2}" srcOrd="9" destOrd="0" presId="urn:microsoft.com/office/officeart/2005/8/layout/default"/>
    <dgm:cxn modelId="{341754BE-17F6-4E34-9324-414537F0B293}" type="presParOf" srcId="{00FF5C0C-73A3-464A-B7AF-6F41ECC3C78B}" destId="{AEE660C8-40B8-4309-8058-C660BC4C8CE3}" srcOrd="10" destOrd="0" presId="urn:microsoft.com/office/officeart/2005/8/layout/default"/>
    <dgm:cxn modelId="{B2EE03DC-C2DF-4137-9BE1-3DD735D4EB9B}" type="presParOf" srcId="{00FF5C0C-73A3-464A-B7AF-6F41ECC3C78B}" destId="{6DD0DD02-B149-42B5-93E9-B252AE633824}" srcOrd="11" destOrd="0" presId="urn:microsoft.com/office/officeart/2005/8/layout/default"/>
    <dgm:cxn modelId="{37444FAE-E194-4DB2-8D0D-3D57A630738D}" type="presParOf" srcId="{00FF5C0C-73A3-464A-B7AF-6F41ECC3C78B}" destId="{1386EFFA-9046-469E-AAD6-961C2191F2E0}" srcOrd="12" destOrd="0" presId="urn:microsoft.com/office/officeart/2005/8/layout/default"/>
    <dgm:cxn modelId="{A4DEC102-8DED-4AB2-9AE5-57C36443728E}" type="presParOf" srcId="{00FF5C0C-73A3-464A-B7AF-6F41ECC3C78B}" destId="{9A773CD1-DECB-447A-ABBE-77E6F419A44A}" srcOrd="13" destOrd="0" presId="urn:microsoft.com/office/officeart/2005/8/layout/default"/>
    <dgm:cxn modelId="{6742FC96-3795-4AD6-84D2-F618791117CE}" type="presParOf" srcId="{00FF5C0C-73A3-464A-B7AF-6F41ECC3C78B}" destId="{EF1FFDD3-BE3D-4C61-BB62-9BE704BC5E98}" srcOrd="14" destOrd="0" presId="urn:microsoft.com/office/officeart/2005/8/layout/default"/>
    <dgm:cxn modelId="{815FBB86-3B03-4555-8437-48FDD3787AB5}" type="presParOf" srcId="{00FF5C0C-73A3-464A-B7AF-6F41ECC3C78B}" destId="{A641ED66-E0D0-4D1E-9304-91C4D5A0E324}" srcOrd="15" destOrd="0" presId="urn:microsoft.com/office/officeart/2005/8/layout/default"/>
    <dgm:cxn modelId="{63709453-935C-46B4-9976-B7DA56929D79}" type="presParOf" srcId="{00FF5C0C-73A3-464A-B7AF-6F41ECC3C78B}" destId="{61FA84FD-D0A5-4C1B-B6BC-38B51BC0E76D}" srcOrd="1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92AC0E-65E7-4924-B76B-4206F25F1241}" type="doc">
      <dgm:prSet loTypeId="urn:microsoft.com/office/officeart/2005/8/layout/chevron2" loCatId="list" qsTypeId="urn:microsoft.com/office/officeart/2005/8/quickstyle/simple1" qsCatId="simple" csTypeId="urn:microsoft.com/office/officeart/2005/8/colors/accent2_2" csCatId="accent2" phldr="1"/>
      <dgm:spPr/>
      <dgm:t>
        <a:bodyPr/>
        <a:lstStyle/>
        <a:p>
          <a:endParaRPr lang="en-US"/>
        </a:p>
      </dgm:t>
    </dgm:pt>
    <dgm:pt modelId="{FD14CD10-B847-4BA4-AC2F-A2BCEAA83425}">
      <dgm:prSet phldrT="[Text]" custT="1"/>
      <dgm:spPr/>
      <dgm:t>
        <a:bodyPr/>
        <a:lstStyle/>
        <a:p>
          <a:pPr>
            <a:buFont typeface="Wingdings" panose="05000000000000000000" pitchFamily="2" charset="2"/>
            <a:buChar char="v"/>
          </a:pPr>
          <a:r>
            <a:rPr lang="he-IL" sz="1800" dirty="0">
              <a:latin typeface="Arial" panose="020B0604020202020204" pitchFamily="34" charset="0"/>
              <a:cs typeface="Arial" panose="020B0604020202020204" pitchFamily="34" charset="0"/>
            </a:rPr>
            <a:t>בדיקות דינמיות</a:t>
          </a:r>
          <a:endParaRPr lang="en-US" sz="1800" dirty="0"/>
        </a:p>
      </dgm:t>
    </dgm:pt>
    <dgm:pt modelId="{5ACE4834-372F-410A-A8C5-F3AE2B874BFD}" type="parTrans" cxnId="{0300947F-B67D-4AA3-A470-A0784E06D6E5}">
      <dgm:prSet/>
      <dgm:spPr/>
      <dgm:t>
        <a:bodyPr/>
        <a:lstStyle/>
        <a:p>
          <a:endParaRPr lang="en-US" sz="2800"/>
        </a:p>
      </dgm:t>
    </dgm:pt>
    <dgm:pt modelId="{F617BD90-F6DD-4B29-AA76-7AD339B82B57}" type="sibTrans" cxnId="{0300947F-B67D-4AA3-A470-A0784E06D6E5}">
      <dgm:prSet/>
      <dgm:spPr/>
      <dgm:t>
        <a:bodyPr/>
        <a:lstStyle/>
        <a:p>
          <a:endParaRPr lang="en-US" sz="2800"/>
        </a:p>
      </dgm:t>
    </dgm:pt>
    <dgm:pt modelId="{9B99BD9D-5772-42D6-B026-E65045AF4373}">
      <dgm:prSet custT="1"/>
      <dgm:spPr/>
      <dgm:t>
        <a:bodyPr/>
        <a:lstStyle/>
        <a:p>
          <a:r>
            <a:rPr lang="he-IL" sz="1800" dirty="0">
              <a:latin typeface="Arial" panose="020B0604020202020204" pitchFamily="34" charset="0"/>
              <a:cs typeface="Arial" panose="020B0604020202020204" pitchFamily="34" charset="0"/>
            </a:rPr>
            <a:t>ניפוי באגים</a:t>
          </a:r>
        </a:p>
      </dgm:t>
    </dgm:pt>
    <dgm:pt modelId="{8221B4F7-9B17-4975-8469-A1C816B984E6}" type="sibTrans" cxnId="{B8B81670-4EAA-446E-AEAF-560AF2FE4E1A}">
      <dgm:prSet/>
      <dgm:spPr/>
      <dgm:t>
        <a:bodyPr/>
        <a:lstStyle/>
        <a:p>
          <a:endParaRPr lang="en-US" sz="2800"/>
        </a:p>
      </dgm:t>
    </dgm:pt>
    <dgm:pt modelId="{E9911F97-97D8-46EB-A1C6-8C6D760A0FCB}" type="parTrans" cxnId="{B8B81670-4EAA-446E-AEAF-560AF2FE4E1A}">
      <dgm:prSet/>
      <dgm:spPr/>
      <dgm:t>
        <a:bodyPr/>
        <a:lstStyle/>
        <a:p>
          <a:endParaRPr lang="en-US" sz="2800"/>
        </a:p>
      </dgm:t>
    </dgm:pt>
    <dgm:pt modelId="{03D2BB65-F068-4109-9455-11DD4DBBCBDC}">
      <dgm:prSet custT="1"/>
      <dgm:spPr/>
      <dgm:t>
        <a:bodyPr/>
        <a:lstStyle/>
        <a:p>
          <a:r>
            <a:rPr lang="he-IL" sz="1800">
              <a:latin typeface="Arial" panose="020B0604020202020204" pitchFamily="34" charset="0"/>
              <a:cs typeface="Arial" panose="020B0604020202020204" pitchFamily="34" charset="0"/>
            </a:rPr>
            <a:t>בדיקת תיקון</a:t>
          </a:r>
          <a:endParaRPr lang="he-IL" sz="1800" dirty="0">
            <a:latin typeface="Arial" panose="020B0604020202020204" pitchFamily="34" charset="0"/>
            <a:cs typeface="Arial" panose="020B0604020202020204" pitchFamily="34" charset="0"/>
          </a:endParaRPr>
        </a:p>
      </dgm:t>
    </dgm:pt>
    <dgm:pt modelId="{E7CD33DA-C11F-4405-88E2-62E6C5BDC475}" type="sibTrans" cxnId="{F0953572-2DA0-40E9-9F9B-F810BF28B0C5}">
      <dgm:prSet/>
      <dgm:spPr/>
      <dgm:t>
        <a:bodyPr/>
        <a:lstStyle/>
        <a:p>
          <a:endParaRPr lang="en-US" sz="2800"/>
        </a:p>
      </dgm:t>
    </dgm:pt>
    <dgm:pt modelId="{8CF1BC29-63DF-49C5-A7A9-5B9F883C2459}" type="parTrans" cxnId="{F0953572-2DA0-40E9-9F9B-F810BF28B0C5}">
      <dgm:prSet/>
      <dgm:spPr/>
      <dgm:t>
        <a:bodyPr/>
        <a:lstStyle/>
        <a:p>
          <a:endParaRPr lang="en-US" sz="2800"/>
        </a:p>
      </dgm:t>
    </dgm:pt>
    <dgm:pt modelId="{52F8DCA2-6124-4B08-9669-5BA35A4D12B7}">
      <dgm:prSet custT="1"/>
      <dgm:spPr/>
      <dgm:t>
        <a:bodyPr/>
        <a:lstStyle/>
        <a:p>
          <a:r>
            <a:rPr lang="he-IL" sz="1800">
              <a:latin typeface="Arial" panose="020B0604020202020204" pitchFamily="34" charset="0"/>
              <a:cs typeface="Arial" panose="020B0604020202020204" pitchFamily="34" charset="0"/>
            </a:rPr>
            <a:t>מעורב</a:t>
          </a:r>
          <a:endParaRPr lang="he-IL" sz="1800" dirty="0">
            <a:latin typeface="Arial" panose="020B0604020202020204" pitchFamily="34" charset="0"/>
            <a:cs typeface="Arial" panose="020B0604020202020204" pitchFamily="34" charset="0"/>
          </a:endParaRPr>
        </a:p>
      </dgm:t>
    </dgm:pt>
    <dgm:pt modelId="{8AAC7097-A0CC-4A44-AFF6-F95812C7CAB4}" type="sibTrans" cxnId="{35F2A3F5-D0B1-4CD5-9544-5B0B8E45AB25}">
      <dgm:prSet/>
      <dgm:spPr/>
      <dgm:t>
        <a:bodyPr/>
        <a:lstStyle/>
        <a:p>
          <a:endParaRPr lang="en-US" sz="2800"/>
        </a:p>
      </dgm:t>
    </dgm:pt>
    <dgm:pt modelId="{10B434CB-1AFD-47C2-9B83-2CA3E6137A81}" type="parTrans" cxnId="{35F2A3F5-D0B1-4CD5-9544-5B0B8E45AB25}">
      <dgm:prSet/>
      <dgm:spPr/>
      <dgm:t>
        <a:bodyPr/>
        <a:lstStyle/>
        <a:p>
          <a:endParaRPr lang="en-US" sz="2800"/>
        </a:p>
      </dgm:t>
    </dgm:pt>
    <dgm:pt modelId="{C3877B39-0BC1-4112-A315-FA035AF61808}">
      <dgm:prSet phldrT="[Text]" custT="1"/>
      <dgm:spPr/>
      <dgm:t>
        <a:bodyPr/>
        <a:lstStyle/>
        <a:p>
          <a:pPr rtl="1">
            <a:buFont typeface="Wingdings" panose="05000000000000000000" pitchFamily="2" charset="2"/>
            <a:buChar char="v"/>
          </a:pPr>
          <a:r>
            <a:rPr lang="he-IL" sz="1200" dirty="0"/>
            <a:t>בדיקות על מערכת הנבדקת (מפעילים את התוכנה)</a:t>
          </a:r>
          <a:endParaRPr lang="en-US" sz="1200" dirty="0"/>
        </a:p>
      </dgm:t>
    </dgm:pt>
    <dgm:pt modelId="{E6FA2CFF-A796-4A98-BEE3-25319A95B674}" type="parTrans" cxnId="{B10623F6-79C3-4530-BFBB-223B9D8DCECD}">
      <dgm:prSet/>
      <dgm:spPr/>
      <dgm:t>
        <a:bodyPr/>
        <a:lstStyle/>
        <a:p>
          <a:endParaRPr lang="en-US" sz="2800"/>
        </a:p>
      </dgm:t>
    </dgm:pt>
    <dgm:pt modelId="{103EEA7E-CE12-415B-9485-B9A597525738}" type="sibTrans" cxnId="{B10623F6-79C3-4530-BFBB-223B9D8DCECD}">
      <dgm:prSet/>
      <dgm:spPr/>
      <dgm:t>
        <a:bodyPr/>
        <a:lstStyle/>
        <a:p>
          <a:endParaRPr lang="en-US" sz="2800"/>
        </a:p>
      </dgm:t>
    </dgm:pt>
    <dgm:pt modelId="{B1412E22-46E8-4CA8-B411-40074B0A8124}">
      <dgm:prSet custT="1"/>
      <dgm:spPr/>
      <dgm:t>
        <a:bodyPr/>
        <a:lstStyle/>
        <a:p>
          <a:pPr rtl="1">
            <a:buFont typeface="Wingdings" panose="05000000000000000000" pitchFamily="2" charset="2"/>
            <a:buChar char="v"/>
          </a:pPr>
          <a:r>
            <a:rPr lang="he-IL" sz="1200" dirty="0"/>
            <a:t>בדיקות דינמיות - מאתרים כישלונות במערכת הנגרמים מתקלות</a:t>
          </a:r>
          <a:endParaRPr lang="en-US" sz="1200" dirty="0"/>
        </a:p>
      </dgm:t>
    </dgm:pt>
    <dgm:pt modelId="{79D5DBBF-7A70-4103-AC01-60D22AE5A4D5}" type="parTrans" cxnId="{BD17C8FE-B0CD-4464-956A-9E2097AFC8B1}">
      <dgm:prSet/>
      <dgm:spPr/>
      <dgm:t>
        <a:bodyPr/>
        <a:lstStyle/>
        <a:p>
          <a:endParaRPr lang="en-US" sz="2800"/>
        </a:p>
      </dgm:t>
    </dgm:pt>
    <dgm:pt modelId="{918DCED8-DBD0-4230-BECE-FEE78E5632B5}" type="sibTrans" cxnId="{BD17C8FE-B0CD-4464-956A-9E2097AFC8B1}">
      <dgm:prSet/>
      <dgm:spPr/>
      <dgm:t>
        <a:bodyPr/>
        <a:lstStyle/>
        <a:p>
          <a:endParaRPr lang="en-US" sz="2800"/>
        </a:p>
      </dgm:t>
    </dgm:pt>
    <dgm:pt modelId="{35281804-5021-4E2C-8635-EF1B7E187FA5}">
      <dgm:prSet custT="1"/>
      <dgm:spPr/>
      <dgm:t>
        <a:bodyPr/>
        <a:lstStyle/>
        <a:p>
          <a:pPr rtl="1">
            <a:buFont typeface="Wingdings" panose="05000000000000000000" pitchFamily="2" charset="2"/>
            <a:buChar char="v"/>
          </a:pPr>
          <a:r>
            <a:rPr lang="he-IL" sz="1200" dirty="0"/>
            <a:t>בדיקות דינמיות - לא מראות את המקור לתקלה (את קטע הקוד הפגום)</a:t>
          </a:r>
          <a:endParaRPr lang="en-US" sz="1200" dirty="0"/>
        </a:p>
      </dgm:t>
    </dgm:pt>
    <dgm:pt modelId="{B6B14198-78BF-4B0B-B189-C644AAD3C51D}" type="parTrans" cxnId="{1C0D0D6A-0FE3-441D-BDFA-4AD18363BF9B}">
      <dgm:prSet/>
      <dgm:spPr/>
      <dgm:t>
        <a:bodyPr/>
        <a:lstStyle/>
        <a:p>
          <a:endParaRPr lang="en-US" sz="2800"/>
        </a:p>
      </dgm:t>
    </dgm:pt>
    <dgm:pt modelId="{0C7EB06A-9849-4107-AF40-5B52DCD41C92}" type="sibTrans" cxnId="{1C0D0D6A-0FE3-441D-BDFA-4AD18363BF9B}">
      <dgm:prSet/>
      <dgm:spPr/>
      <dgm:t>
        <a:bodyPr/>
        <a:lstStyle/>
        <a:p>
          <a:endParaRPr lang="en-US" sz="2800"/>
        </a:p>
      </dgm:t>
    </dgm:pt>
    <dgm:pt modelId="{6F8C363A-21B5-4BA0-B2E7-A4611F18A774}">
      <dgm:prSet custT="1"/>
      <dgm:spPr/>
      <dgm:t>
        <a:bodyPr/>
        <a:lstStyle/>
        <a:p>
          <a:pPr rtl="1">
            <a:buFont typeface="Wingdings" panose="05000000000000000000" pitchFamily="2" charset="2"/>
            <a:buChar char="v"/>
          </a:pPr>
          <a:r>
            <a:rPr lang="he-IL" sz="1200" dirty="0"/>
            <a:t>הבודקים אחראים במקרים מסוימים, לבדיקה הראשונית ולבדיקה האישור הסופית</a:t>
          </a:r>
          <a:endParaRPr lang="en-US" sz="1200" dirty="0"/>
        </a:p>
      </dgm:t>
    </dgm:pt>
    <dgm:pt modelId="{5C2572FA-B26A-4929-8670-58B33A552504}" type="parTrans" cxnId="{590DF623-A177-4DC7-95FF-28C301B1199F}">
      <dgm:prSet/>
      <dgm:spPr/>
      <dgm:t>
        <a:bodyPr/>
        <a:lstStyle/>
        <a:p>
          <a:endParaRPr lang="en-US" sz="2800"/>
        </a:p>
      </dgm:t>
    </dgm:pt>
    <dgm:pt modelId="{ADA5EA52-ABB5-4B97-9D93-F58BC99FFFE9}" type="sibTrans" cxnId="{590DF623-A177-4DC7-95FF-28C301B1199F}">
      <dgm:prSet/>
      <dgm:spPr/>
      <dgm:t>
        <a:bodyPr/>
        <a:lstStyle/>
        <a:p>
          <a:endParaRPr lang="en-US" sz="2800"/>
        </a:p>
      </dgm:t>
    </dgm:pt>
    <dgm:pt modelId="{6F8DEA9F-D2A2-4D1E-94F7-60BDA4068D0D}">
      <dgm:prSet custT="1"/>
      <dgm:spPr/>
      <dgm:t>
        <a:bodyPr/>
        <a:lstStyle/>
        <a:p>
          <a:pPr rtl="1">
            <a:buFont typeface="Wingdings" panose="05000000000000000000" pitchFamily="2" charset="2"/>
            <a:buChar char="v"/>
          </a:pPr>
          <a:r>
            <a:rPr lang="he-IL" sz="1200" dirty="0"/>
            <a:t>ניפוי באגים: מתבצע באמצעות התוכנה איתה כותבים את הקוד.</a:t>
          </a:r>
          <a:endParaRPr lang="en-US" sz="1200" dirty="0"/>
        </a:p>
      </dgm:t>
    </dgm:pt>
    <dgm:pt modelId="{D70EC8E4-D99A-4958-8BED-E98B92A8AA24}" type="parTrans" cxnId="{49FD8A37-A103-4A0F-84CF-375CFA4E9F9A}">
      <dgm:prSet/>
      <dgm:spPr/>
      <dgm:t>
        <a:bodyPr/>
        <a:lstStyle/>
        <a:p>
          <a:endParaRPr lang="en-US" sz="2800"/>
        </a:p>
      </dgm:t>
    </dgm:pt>
    <dgm:pt modelId="{BAFA3D0B-41D5-46D8-B155-8533E777B9BB}" type="sibTrans" cxnId="{49FD8A37-A103-4A0F-84CF-375CFA4E9F9A}">
      <dgm:prSet/>
      <dgm:spPr/>
      <dgm:t>
        <a:bodyPr/>
        <a:lstStyle/>
        <a:p>
          <a:endParaRPr lang="en-US" sz="2800"/>
        </a:p>
      </dgm:t>
    </dgm:pt>
    <dgm:pt modelId="{8DF1B8E8-88DF-4436-BB0F-D5B4138149E1}">
      <dgm:prSet custT="1"/>
      <dgm:spPr/>
      <dgm:t>
        <a:bodyPr/>
        <a:lstStyle/>
        <a:p>
          <a:pPr rtl="1">
            <a:buFont typeface="Wingdings" panose="05000000000000000000" pitchFamily="2" charset="2"/>
            <a:buChar char="v"/>
          </a:pPr>
          <a:r>
            <a:rPr lang="he-IL" sz="1200" dirty="0"/>
            <a:t>ניתוח התקלה ומציאת מקורה (בקוד)</a:t>
          </a:r>
          <a:endParaRPr lang="en-US" sz="1200" dirty="0"/>
        </a:p>
      </dgm:t>
    </dgm:pt>
    <dgm:pt modelId="{73F5C1FD-9D9A-4313-BE9B-6225C8C59B75}" type="parTrans" cxnId="{05CD560A-694C-4A74-92A4-87B49C41BE75}">
      <dgm:prSet/>
      <dgm:spPr/>
      <dgm:t>
        <a:bodyPr/>
        <a:lstStyle/>
        <a:p>
          <a:endParaRPr lang="en-US" sz="2800"/>
        </a:p>
      </dgm:t>
    </dgm:pt>
    <dgm:pt modelId="{F4D75655-7DD5-48B2-AF43-1A1FAA155924}" type="sibTrans" cxnId="{05CD560A-694C-4A74-92A4-87B49C41BE75}">
      <dgm:prSet/>
      <dgm:spPr/>
      <dgm:t>
        <a:bodyPr/>
        <a:lstStyle/>
        <a:p>
          <a:endParaRPr lang="en-US" sz="2800"/>
        </a:p>
      </dgm:t>
    </dgm:pt>
    <dgm:pt modelId="{9A2B4B30-7F3A-4705-B5F1-187225EE2315}">
      <dgm:prSet custT="1"/>
      <dgm:spPr/>
      <dgm:t>
        <a:bodyPr/>
        <a:lstStyle/>
        <a:p>
          <a:pPr rtl="1">
            <a:buFont typeface="Wingdings" panose="05000000000000000000" pitchFamily="2" charset="2"/>
            <a:buChar char="v"/>
          </a:pPr>
          <a:r>
            <a:rPr lang="he-IL" sz="1200" dirty="0"/>
            <a:t>תיקון התקלה ובדיקת התיקון ברמת </a:t>
          </a:r>
          <a:r>
            <a:rPr lang="en-US" sz="1200" dirty="0"/>
            <a:t>Unit Test </a:t>
          </a:r>
        </a:p>
      </dgm:t>
    </dgm:pt>
    <dgm:pt modelId="{0E2D3A9B-7C0A-4137-ADD8-CB3DB361F83D}" type="parTrans" cxnId="{221348C3-503A-48B8-BE7F-449E70036C79}">
      <dgm:prSet/>
      <dgm:spPr/>
      <dgm:t>
        <a:bodyPr/>
        <a:lstStyle/>
        <a:p>
          <a:endParaRPr lang="en-US" sz="2800"/>
        </a:p>
      </dgm:t>
    </dgm:pt>
    <dgm:pt modelId="{FD58AED4-945D-4514-9342-F11DE9640FF6}" type="sibTrans" cxnId="{221348C3-503A-48B8-BE7F-449E70036C79}">
      <dgm:prSet/>
      <dgm:spPr/>
      <dgm:t>
        <a:bodyPr/>
        <a:lstStyle/>
        <a:p>
          <a:endParaRPr lang="en-US" sz="2800"/>
        </a:p>
      </dgm:t>
    </dgm:pt>
    <dgm:pt modelId="{2A2B2A02-0DC6-479F-9355-C5EF45980FE5}">
      <dgm:prSet custT="1"/>
      <dgm:spPr/>
      <dgm:t>
        <a:bodyPr/>
        <a:lstStyle/>
        <a:p>
          <a:pPr rtl="1">
            <a:buFont typeface="Wingdings" panose="05000000000000000000" pitchFamily="2" charset="2"/>
            <a:buChar char="v"/>
          </a:pPr>
          <a:r>
            <a:rPr lang="he-IL" sz="1200" dirty="0"/>
            <a:t>מפתחים מבצעים את ניפוי הבאגים ואת בדיקות הרכיב המשויכות אליו</a:t>
          </a:r>
          <a:endParaRPr lang="en-US" sz="1200" dirty="0"/>
        </a:p>
      </dgm:t>
    </dgm:pt>
    <dgm:pt modelId="{149990FA-AAAE-4D26-AD90-3B26E4AC1A84}" type="parTrans" cxnId="{6CF7ED64-CFE0-429F-98FD-C3C2B812BC03}">
      <dgm:prSet/>
      <dgm:spPr/>
      <dgm:t>
        <a:bodyPr/>
        <a:lstStyle/>
        <a:p>
          <a:endParaRPr lang="en-US" sz="2800"/>
        </a:p>
      </dgm:t>
    </dgm:pt>
    <dgm:pt modelId="{82F88A0B-07AA-479C-AC5A-02BE4033D9F8}" type="sibTrans" cxnId="{6CF7ED64-CFE0-429F-98FD-C3C2B812BC03}">
      <dgm:prSet/>
      <dgm:spPr/>
      <dgm:t>
        <a:bodyPr/>
        <a:lstStyle/>
        <a:p>
          <a:endParaRPr lang="en-US" sz="2800"/>
        </a:p>
      </dgm:t>
    </dgm:pt>
    <dgm:pt modelId="{F528C0F9-4E66-4265-A560-14ED0493C17C}">
      <dgm:prSet custT="1"/>
      <dgm:spPr/>
      <dgm:t>
        <a:bodyPr/>
        <a:lstStyle/>
        <a:p>
          <a:pPr rtl="1">
            <a:buFont typeface="Wingdings" panose="05000000000000000000" pitchFamily="2" charset="2"/>
            <a:buChar char="v"/>
          </a:pPr>
          <a:r>
            <a:rPr lang="he-IL" sz="1200" dirty="0"/>
            <a:t>בדיקת תיקון התקלה ע"מ לוודא שהוא מסיר את הכשל (נקרא גם בדיקות אישור)</a:t>
          </a:r>
          <a:endParaRPr lang="en-US" sz="1200" dirty="0"/>
        </a:p>
      </dgm:t>
    </dgm:pt>
    <dgm:pt modelId="{9028F46D-3D68-405D-94EE-5A95173E791D}" type="parTrans" cxnId="{D42CF66D-5C37-4B57-A203-26A233D4C946}">
      <dgm:prSet/>
      <dgm:spPr/>
      <dgm:t>
        <a:bodyPr/>
        <a:lstStyle/>
        <a:p>
          <a:endParaRPr lang="en-US" sz="2800"/>
        </a:p>
      </dgm:t>
    </dgm:pt>
    <dgm:pt modelId="{6E3B4C46-E093-492E-AD89-E230A360182D}" type="sibTrans" cxnId="{D42CF66D-5C37-4B57-A203-26A233D4C946}">
      <dgm:prSet/>
      <dgm:spPr/>
      <dgm:t>
        <a:bodyPr/>
        <a:lstStyle/>
        <a:p>
          <a:endParaRPr lang="en-US" sz="2800"/>
        </a:p>
      </dgm:t>
    </dgm:pt>
    <dgm:pt modelId="{EED69B11-7D13-4F20-A21A-421A09D4969A}">
      <dgm:prSet custT="1"/>
      <dgm:spPr/>
      <dgm:t>
        <a:bodyPr/>
        <a:lstStyle/>
        <a:p>
          <a:pPr rtl="1">
            <a:buFont typeface="Wingdings" panose="05000000000000000000" pitchFamily="2" charset="2"/>
            <a:buChar char="v"/>
          </a:pPr>
          <a:r>
            <a:rPr lang="he-IL" sz="1200" dirty="0"/>
            <a:t>בפיתוח </a:t>
          </a:r>
          <a:r>
            <a:rPr lang="en-US" sz="1200" dirty="0"/>
            <a:t>Agile</a:t>
          </a:r>
          <a:r>
            <a:rPr lang="he-IL" sz="1200" dirty="0"/>
            <a:t> ובכמה מחזורי חיים אחרים, הבודקים יכולים להיות מעורבים גם בבדיקות דינמיות וגם בבדיקות רכיבים</a:t>
          </a:r>
          <a:endParaRPr lang="en-US" sz="1200" dirty="0"/>
        </a:p>
      </dgm:t>
    </dgm:pt>
    <dgm:pt modelId="{4FFC4B01-46ED-4B87-9ECD-A8EBEC1EA362}" type="parTrans" cxnId="{DDEE76BA-10DD-4DCD-AD96-0170B603D39C}">
      <dgm:prSet/>
      <dgm:spPr/>
      <dgm:t>
        <a:bodyPr/>
        <a:lstStyle/>
        <a:p>
          <a:endParaRPr lang="en-US" sz="2800"/>
        </a:p>
      </dgm:t>
    </dgm:pt>
    <dgm:pt modelId="{44884267-8A71-42A4-B3A4-B80B0AE746C0}" type="sibTrans" cxnId="{DDEE76BA-10DD-4DCD-AD96-0170B603D39C}">
      <dgm:prSet/>
      <dgm:spPr/>
      <dgm:t>
        <a:bodyPr/>
        <a:lstStyle/>
        <a:p>
          <a:endParaRPr lang="en-US" sz="2800"/>
        </a:p>
      </dgm:t>
    </dgm:pt>
    <dgm:pt modelId="{155600F2-6939-41E2-AABF-B7FAE49E33FE}" type="pres">
      <dgm:prSet presAssocID="{6592AC0E-65E7-4924-B76B-4206F25F1241}" presName="linearFlow" presStyleCnt="0">
        <dgm:presLayoutVars>
          <dgm:dir/>
          <dgm:animLvl val="lvl"/>
          <dgm:resizeHandles val="exact"/>
        </dgm:presLayoutVars>
      </dgm:prSet>
      <dgm:spPr/>
    </dgm:pt>
    <dgm:pt modelId="{C8D8AB3E-8BB7-42BC-8310-63ECCE1A1233}" type="pres">
      <dgm:prSet presAssocID="{FD14CD10-B847-4BA4-AC2F-A2BCEAA83425}" presName="composite" presStyleCnt="0"/>
      <dgm:spPr/>
    </dgm:pt>
    <dgm:pt modelId="{37CFF557-EBD9-44E7-A781-D7FBA48EF9AD}" type="pres">
      <dgm:prSet presAssocID="{FD14CD10-B847-4BA4-AC2F-A2BCEAA83425}" presName="parentText" presStyleLbl="alignNode1" presStyleIdx="0" presStyleCnt="4">
        <dgm:presLayoutVars>
          <dgm:chMax val="1"/>
          <dgm:bulletEnabled val="1"/>
        </dgm:presLayoutVars>
      </dgm:prSet>
      <dgm:spPr/>
    </dgm:pt>
    <dgm:pt modelId="{9A955490-F23A-4758-86C8-1CB05F1CEE62}" type="pres">
      <dgm:prSet presAssocID="{FD14CD10-B847-4BA4-AC2F-A2BCEAA83425}" presName="descendantText" presStyleLbl="alignAcc1" presStyleIdx="0" presStyleCnt="4">
        <dgm:presLayoutVars>
          <dgm:bulletEnabled val="1"/>
        </dgm:presLayoutVars>
      </dgm:prSet>
      <dgm:spPr/>
    </dgm:pt>
    <dgm:pt modelId="{EB0D5BCF-38D6-4056-BBF7-F29E1EC8227E}" type="pres">
      <dgm:prSet presAssocID="{F617BD90-F6DD-4B29-AA76-7AD339B82B57}" presName="sp" presStyleCnt="0"/>
      <dgm:spPr/>
    </dgm:pt>
    <dgm:pt modelId="{A61A7B72-7519-430E-9B2E-AE9489C85216}" type="pres">
      <dgm:prSet presAssocID="{9B99BD9D-5772-42D6-B026-E65045AF4373}" presName="composite" presStyleCnt="0"/>
      <dgm:spPr/>
    </dgm:pt>
    <dgm:pt modelId="{484DBEA8-6289-498D-9D72-3915CEE3ECC2}" type="pres">
      <dgm:prSet presAssocID="{9B99BD9D-5772-42D6-B026-E65045AF4373}" presName="parentText" presStyleLbl="alignNode1" presStyleIdx="1" presStyleCnt="4">
        <dgm:presLayoutVars>
          <dgm:chMax val="1"/>
          <dgm:bulletEnabled val="1"/>
        </dgm:presLayoutVars>
      </dgm:prSet>
      <dgm:spPr/>
    </dgm:pt>
    <dgm:pt modelId="{3078007C-652F-4825-A1FA-B1570BF4DD31}" type="pres">
      <dgm:prSet presAssocID="{9B99BD9D-5772-42D6-B026-E65045AF4373}" presName="descendantText" presStyleLbl="alignAcc1" presStyleIdx="1" presStyleCnt="4">
        <dgm:presLayoutVars>
          <dgm:bulletEnabled val="1"/>
        </dgm:presLayoutVars>
      </dgm:prSet>
      <dgm:spPr/>
    </dgm:pt>
    <dgm:pt modelId="{F08817F2-BDC0-478D-9C16-4319BAFD35B0}" type="pres">
      <dgm:prSet presAssocID="{8221B4F7-9B17-4975-8469-A1C816B984E6}" presName="sp" presStyleCnt="0"/>
      <dgm:spPr/>
    </dgm:pt>
    <dgm:pt modelId="{16D385C0-8656-4C35-8879-03C70775F2F3}" type="pres">
      <dgm:prSet presAssocID="{03D2BB65-F068-4109-9455-11DD4DBBCBDC}" presName="composite" presStyleCnt="0"/>
      <dgm:spPr/>
    </dgm:pt>
    <dgm:pt modelId="{C77BA1AC-4789-4161-85AF-DF7E1B9AED07}" type="pres">
      <dgm:prSet presAssocID="{03D2BB65-F068-4109-9455-11DD4DBBCBDC}" presName="parentText" presStyleLbl="alignNode1" presStyleIdx="2" presStyleCnt="4">
        <dgm:presLayoutVars>
          <dgm:chMax val="1"/>
          <dgm:bulletEnabled val="1"/>
        </dgm:presLayoutVars>
      </dgm:prSet>
      <dgm:spPr/>
    </dgm:pt>
    <dgm:pt modelId="{3EB4499F-8777-4924-9B7E-4DF30D8F866A}" type="pres">
      <dgm:prSet presAssocID="{03D2BB65-F068-4109-9455-11DD4DBBCBDC}" presName="descendantText" presStyleLbl="alignAcc1" presStyleIdx="2" presStyleCnt="4">
        <dgm:presLayoutVars>
          <dgm:bulletEnabled val="1"/>
        </dgm:presLayoutVars>
      </dgm:prSet>
      <dgm:spPr/>
    </dgm:pt>
    <dgm:pt modelId="{2B184358-DB61-4F8D-8B8E-27026C369334}" type="pres">
      <dgm:prSet presAssocID="{E7CD33DA-C11F-4405-88E2-62E6C5BDC475}" presName="sp" presStyleCnt="0"/>
      <dgm:spPr/>
    </dgm:pt>
    <dgm:pt modelId="{9F9A94F0-D4E4-4EDB-B4D5-56A684EAA336}" type="pres">
      <dgm:prSet presAssocID="{52F8DCA2-6124-4B08-9669-5BA35A4D12B7}" presName="composite" presStyleCnt="0"/>
      <dgm:spPr/>
    </dgm:pt>
    <dgm:pt modelId="{B0C005F9-07F4-489D-BD8F-96C27D39F3DA}" type="pres">
      <dgm:prSet presAssocID="{52F8DCA2-6124-4B08-9669-5BA35A4D12B7}" presName="parentText" presStyleLbl="alignNode1" presStyleIdx="3" presStyleCnt="4">
        <dgm:presLayoutVars>
          <dgm:chMax val="1"/>
          <dgm:bulletEnabled val="1"/>
        </dgm:presLayoutVars>
      </dgm:prSet>
      <dgm:spPr/>
    </dgm:pt>
    <dgm:pt modelId="{4E9A29DC-E3B0-4E00-9747-9ACA7367C5E4}" type="pres">
      <dgm:prSet presAssocID="{52F8DCA2-6124-4B08-9669-5BA35A4D12B7}" presName="descendantText" presStyleLbl="alignAcc1" presStyleIdx="3" presStyleCnt="4">
        <dgm:presLayoutVars>
          <dgm:bulletEnabled val="1"/>
        </dgm:presLayoutVars>
      </dgm:prSet>
      <dgm:spPr/>
    </dgm:pt>
  </dgm:ptLst>
  <dgm:cxnLst>
    <dgm:cxn modelId="{05CD560A-694C-4A74-92A4-87B49C41BE75}" srcId="{9B99BD9D-5772-42D6-B026-E65045AF4373}" destId="{8DF1B8E8-88DF-4436-BB0F-D5B4138149E1}" srcOrd="1" destOrd="0" parTransId="{73F5C1FD-9D9A-4313-BE9B-6225C8C59B75}" sibTransId="{F4D75655-7DD5-48B2-AF43-1A1FAA155924}"/>
    <dgm:cxn modelId="{590DF623-A177-4DC7-95FF-28C301B1199F}" srcId="{FD14CD10-B847-4BA4-AC2F-A2BCEAA83425}" destId="{6F8C363A-21B5-4BA0-B2E7-A4611F18A774}" srcOrd="3" destOrd="0" parTransId="{5C2572FA-B26A-4929-8670-58B33A552504}" sibTransId="{ADA5EA52-ABB5-4B97-9D93-F58BC99FFFE9}"/>
    <dgm:cxn modelId="{5B617525-D078-4CEE-95F8-C7DFE3845140}" type="presOf" srcId="{6592AC0E-65E7-4924-B76B-4206F25F1241}" destId="{155600F2-6939-41E2-AABF-B7FAE49E33FE}" srcOrd="0" destOrd="0" presId="urn:microsoft.com/office/officeart/2005/8/layout/chevron2"/>
    <dgm:cxn modelId="{89133126-5B5C-49B0-9C88-111BC9EE417F}" type="presOf" srcId="{EED69B11-7D13-4F20-A21A-421A09D4969A}" destId="{4E9A29DC-E3B0-4E00-9747-9ACA7367C5E4}" srcOrd="0" destOrd="0" presId="urn:microsoft.com/office/officeart/2005/8/layout/chevron2"/>
    <dgm:cxn modelId="{49FD8A37-A103-4A0F-84CF-375CFA4E9F9A}" srcId="{9B99BD9D-5772-42D6-B026-E65045AF4373}" destId="{6F8DEA9F-D2A2-4D1E-94F7-60BDA4068D0D}" srcOrd="0" destOrd="0" parTransId="{D70EC8E4-D99A-4958-8BED-E98B92A8AA24}" sibTransId="{BAFA3D0B-41D5-46D8-B155-8533E777B9BB}"/>
    <dgm:cxn modelId="{190A4E42-C85E-40BB-A5C1-BB8F04189152}" type="presOf" srcId="{B1412E22-46E8-4CA8-B411-40074B0A8124}" destId="{9A955490-F23A-4758-86C8-1CB05F1CEE62}" srcOrd="0" destOrd="1" presId="urn:microsoft.com/office/officeart/2005/8/layout/chevron2"/>
    <dgm:cxn modelId="{6CF7ED64-CFE0-429F-98FD-C3C2B812BC03}" srcId="{9B99BD9D-5772-42D6-B026-E65045AF4373}" destId="{2A2B2A02-0DC6-479F-9355-C5EF45980FE5}" srcOrd="3" destOrd="0" parTransId="{149990FA-AAAE-4D26-AD90-3B26E4AC1A84}" sibTransId="{82F88A0B-07AA-479C-AC5A-02BE4033D9F8}"/>
    <dgm:cxn modelId="{44C75545-9B0E-411C-BAE0-A68C68087FF4}" type="presOf" srcId="{F528C0F9-4E66-4265-A560-14ED0493C17C}" destId="{3EB4499F-8777-4924-9B7E-4DF30D8F866A}" srcOrd="0" destOrd="0" presId="urn:microsoft.com/office/officeart/2005/8/layout/chevron2"/>
    <dgm:cxn modelId="{1C0D0D6A-0FE3-441D-BDFA-4AD18363BF9B}" srcId="{FD14CD10-B847-4BA4-AC2F-A2BCEAA83425}" destId="{35281804-5021-4E2C-8635-EF1B7E187FA5}" srcOrd="2" destOrd="0" parTransId="{B6B14198-78BF-4B0B-B189-C644AAD3C51D}" sibTransId="{0C7EB06A-9849-4107-AF40-5B52DCD41C92}"/>
    <dgm:cxn modelId="{D42CF66D-5C37-4B57-A203-26A233D4C946}" srcId="{03D2BB65-F068-4109-9455-11DD4DBBCBDC}" destId="{F528C0F9-4E66-4265-A560-14ED0493C17C}" srcOrd="0" destOrd="0" parTransId="{9028F46D-3D68-405D-94EE-5A95173E791D}" sibTransId="{6E3B4C46-E093-492E-AD89-E230A360182D}"/>
    <dgm:cxn modelId="{B8B81670-4EAA-446E-AEAF-560AF2FE4E1A}" srcId="{6592AC0E-65E7-4924-B76B-4206F25F1241}" destId="{9B99BD9D-5772-42D6-B026-E65045AF4373}" srcOrd="1" destOrd="0" parTransId="{E9911F97-97D8-46EB-A1C6-8C6D760A0FCB}" sibTransId="{8221B4F7-9B17-4975-8469-A1C816B984E6}"/>
    <dgm:cxn modelId="{F0953572-2DA0-40E9-9F9B-F810BF28B0C5}" srcId="{6592AC0E-65E7-4924-B76B-4206F25F1241}" destId="{03D2BB65-F068-4109-9455-11DD4DBBCBDC}" srcOrd="2" destOrd="0" parTransId="{8CF1BC29-63DF-49C5-A7A9-5B9F883C2459}" sibTransId="{E7CD33DA-C11F-4405-88E2-62E6C5BDC475}"/>
    <dgm:cxn modelId="{24E48472-3933-433B-AF10-FC0F21CEA774}" type="presOf" srcId="{9A2B4B30-7F3A-4705-B5F1-187225EE2315}" destId="{3078007C-652F-4825-A1FA-B1570BF4DD31}" srcOrd="0" destOrd="2" presId="urn:microsoft.com/office/officeart/2005/8/layout/chevron2"/>
    <dgm:cxn modelId="{2D06E652-2906-466C-A1B8-9C8C1A9A6DE9}" type="presOf" srcId="{2A2B2A02-0DC6-479F-9355-C5EF45980FE5}" destId="{3078007C-652F-4825-A1FA-B1570BF4DD31}" srcOrd="0" destOrd="3" presId="urn:microsoft.com/office/officeart/2005/8/layout/chevron2"/>
    <dgm:cxn modelId="{4C255A59-29CA-49B9-9DE8-A1D3C4CF9FDA}" type="presOf" srcId="{8DF1B8E8-88DF-4436-BB0F-D5B4138149E1}" destId="{3078007C-652F-4825-A1FA-B1570BF4DD31}" srcOrd="0" destOrd="1" presId="urn:microsoft.com/office/officeart/2005/8/layout/chevron2"/>
    <dgm:cxn modelId="{0300947F-B67D-4AA3-A470-A0784E06D6E5}" srcId="{6592AC0E-65E7-4924-B76B-4206F25F1241}" destId="{FD14CD10-B847-4BA4-AC2F-A2BCEAA83425}" srcOrd="0" destOrd="0" parTransId="{5ACE4834-372F-410A-A8C5-F3AE2B874BFD}" sibTransId="{F617BD90-F6DD-4B29-AA76-7AD339B82B57}"/>
    <dgm:cxn modelId="{DA217E98-7FBE-4332-92D4-F943210148FA}" type="presOf" srcId="{03D2BB65-F068-4109-9455-11DD4DBBCBDC}" destId="{C77BA1AC-4789-4161-85AF-DF7E1B9AED07}" srcOrd="0" destOrd="0" presId="urn:microsoft.com/office/officeart/2005/8/layout/chevron2"/>
    <dgm:cxn modelId="{062AF3A0-8E76-4C9C-B8AF-4A6B7D7099A3}" type="presOf" srcId="{9B99BD9D-5772-42D6-B026-E65045AF4373}" destId="{484DBEA8-6289-498D-9D72-3915CEE3ECC2}" srcOrd="0" destOrd="0" presId="urn:microsoft.com/office/officeart/2005/8/layout/chevron2"/>
    <dgm:cxn modelId="{4975B7A9-7AF3-4F07-A2D9-982EA47B7362}" type="presOf" srcId="{FD14CD10-B847-4BA4-AC2F-A2BCEAA83425}" destId="{37CFF557-EBD9-44E7-A781-D7FBA48EF9AD}" srcOrd="0" destOrd="0" presId="urn:microsoft.com/office/officeart/2005/8/layout/chevron2"/>
    <dgm:cxn modelId="{B57239AB-27F8-45E9-9C97-051020C636CC}" type="presOf" srcId="{6F8DEA9F-D2A2-4D1E-94F7-60BDA4068D0D}" destId="{3078007C-652F-4825-A1FA-B1570BF4DD31}" srcOrd="0" destOrd="0" presId="urn:microsoft.com/office/officeart/2005/8/layout/chevron2"/>
    <dgm:cxn modelId="{DDEE76BA-10DD-4DCD-AD96-0170B603D39C}" srcId="{52F8DCA2-6124-4B08-9669-5BA35A4D12B7}" destId="{EED69B11-7D13-4F20-A21A-421A09D4969A}" srcOrd="0" destOrd="0" parTransId="{4FFC4B01-46ED-4B87-9ECD-A8EBEC1EA362}" sibTransId="{44884267-8A71-42A4-B3A4-B80B0AE746C0}"/>
    <dgm:cxn modelId="{E510BBBF-68E0-4E01-A9AF-E0EAD55AA3E3}" type="presOf" srcId="{35281804-5021-4E2C-8635-EF1B7E187FA5}" destId="{9A955490-F23A-4758-86C8-1CB05F1CEE62}" srcOrd="0" destOrd="2" presId="urn:microsoft.com/office/officeart/2005/8/layout/chevron2"/>
    <dgm:cxn modelId="{ECAA0CC0-4170-4BB3-8678-5D262FCF92AA}" type="presOf" srcId="{6F8C363A-21B5-4BA0-B2E7-A4611F18A774}" destId="{9A955490-F23A-4758-86C8-1CB05F1CEE62}" srcOrd="0" destOrd="3" presId="urn:microsoft.com/office/officeart/2005/8/layout/chevron2"/>
    <dgm:cxn modelId="{221348C3-503A-48B8-BE7F-449E70036C79}" srcId="{9B99BD9D-5772-42D6-B026-E65045AF4373}" destId="{9A2B4B30-7F3A-4705-B5F1-187225EE2315}" srcOrd="2" destOrd="0" parTransId="{0E2D3A9B-7C0A-4137-ADD8-CB3DB361F83D}" sibTransId="{FD58AED4-945D-4514-9342-F11DE9640FF6}"/>
    <dgm:cxn modelId="{07CE8DD9-A7AD-496E-AD9D-2CDBB4B0ECF9}" type="presOf" srcId="{C3877B39-0BC1-4112-A315-FA035AF61808}" destId="{9A955490-F23A-4758-86C8-1CB05F1CEE62}" srcOrd="0" destOrd="0" presId="urn:microsoft.com/office/officeart/2005/8/layout/chevron2"/>
    <dgm:cxn modelId="{D932C5E6-0E90-4CF9-8246-631DCCF02497}" type="presOf" srcId="{52F8DCA2-6124-4B08-9669-5BA35A4D12B7}" destId="{B0C005F9-07F4-489D-BD8F-96C27D39F3DA}" srcOrd="0" destOrd="0" presId="urn:microsoft.com/office/officeart/2005/8/layout/chevron2"/>
    <dgm:cxn modelId="{35F2A3F5-D0B1-4CD5-9544-5B0B8E45AB25}" srcId="{6592AC0E-65E7-4924-B76B-4206F25F1241}" destId="{52F8DCA2-6124-4B08-9669-5BA35A4D12B7}" srcOrd="3" destOrd="0" parTransId="{10B434CB-1AFD-47C2-9B83-2CA3E6137A81}" sibTransId="{8AAC7097-A0CC-4A44-AFF6-F95812C7CAB4}"/>
    <dgm:cxn modelId="{B10623F6-79C3-4530-BFBB-223B9D8DCECD}" srcId="{FD14CD10-B847-4BA4-AC2F-A2BCEAA83425}" destId="{C3877B39-0BC1-4112-A315-FA035AF61808}" srcOrd="0" destOrd="0" parTransId="{E6FA2CFF-A796-4A98-BEE3-25319A95B674}" sibTransId="{103EEA7E-CE12-415B-9485-B9A597525738}"/>
    <dgm:cxn modelId="{BD17C8FE-B0CD-4464-956A-9E2097AFC8B1}" srcId="{FD14CD10-B847-4BA4-AC2F-A2BCEAA83425}" destId="{B1412E22-46E8-4CA8-B411-40074B0A8124}" srcOrd="1" destOrd="0" parTransId="{79D5DBBF-7A70-4103-AC01-60D22AE5A4D5}" sibTransId="{918DCED8-DBD0-4230-BECE-FEE78E5632B5}"/>
    <dgm:cxn modelId="{229A5B75-A2FF-43CF-9162-8389044D8770}" type="presParOf" srcId="{155600F2-6939-41E2-AABF-B7FAE49E33FE}" destId="{C8D8AB3E-8BB7-42BC-8310-63ECCE1A1233}" srcOrd="0" destOrd="0" presId="urn:microsoft.com/office/officeart/2005/8/layout/chevron2"/>
    <dgm:cxn modelId="{4D32DE37-AA2A-463D-96FE-B8AD90F8B10E}" type="presParOf" srcId="{C8D8AB3E-8BB7-42BC-8310-63ECCE1A1233}" destId="{37CFF557-EBD9-44E7-A781-D7FBA48EF9AD}" srcOrd="0" destOrd="0" presId="urn:microsoft.com/office/officeart/2005/8/layout/chevron2"/>
    <dgm:cxn modelId="{283DD14E-407C-4D03-8AAE-A32682174BC3}" type="presParOf" srcId="{C8D8AB3E-8BB7-42BC-8310-63ECCE1A1233}" destId="{9A955490-F23A-4758-86C8-1CB05F1CEE62}" srcOrd="1" destOrd="0" presId="urn:microsoft.com/office/officeart/2005/8/layout/chevron2"/>
    <dgm:cxn modelId="{08DE5C3C-8EAF-4AAA-B13B-9F2E461A92E1}" type="presParOf" srcId="{155600F2-6939-41E2-AABF-B7FAE49E33FE}" destId="{EB0D5BCF-38D6-4056-BBF7-F29E1EC8227E}" srcOrd="1" destOrd="0" presId="urn:microsoft.com/office/officeart/2005/8/layout/chevron2"/>
    <dgm:cxn modelId="{974D0441-7E1E-43F9-A24F-4E10EA24B84D}" type="presParOf" srcId="{155600F2-6939-41E2-AABF-B7FAE49E33FE}" destId="{A61A7B72-7519-430E-9B2E-AE9489C85216}" srcOrd="2" destOrd="0" presId="urn:microsoft.com/office/officeart/2005/8/layout/chevron2"/>
    <dgm:cxn modelId="{BE9D26F4-8F34-4F3E-85BA-2F36062928FD}" type="presParOf" srcId="{A61A7B72-7519-430E-9B2E-AE9489C85216}" destId="{484DBEA8-6289-498D-9D72-3915CEE3ECC2}" srcOrd="0" destOrd="0" presId="urn:microsoft.com/office/officeart/2005/8/layout/chevron2"/>
    <dgm:cxn modelId="{D84682DB-6A53-4BCE-AE6D-3A74090DCDC0}" type="presParOf" srcId="{A61A7B72-7519-430E-9B2E-AE9489C85216}" destId="{3078007C-652F-4825-A1FA-B1570BF4DD31}" srcOrd="1" destOrd="0" presId="urn:microsoft.com/office/officeart/2005/8/layout/chevron2"/>
    <dgm:cxn modelId="{F3F9B7F0-10AF-4FBE-A3BD-3D5A028F7858}" type="presParOf" srcId="{155600F2-6939-41E2-AABF-B7FAE49E33FE}" destId="{F08817F2-BDC0-478D-9C16-4319BAFD35B0}" srcOrd="3" destOrd="0" presId="urn:microsoft.com/office/officeart/2005/8/layout/chevron2"/>
    <dgm:cxn modelId="{921BDE31-E810-430D-8914-2FDF6B039EAB}" type="presParOf" srcId="{155600F2-6939-41E2-AABF-B7FAE49E33FE}" destId="{16D385C0-8656-4C35-8879-03C70775F2F3}" srcOrd="4" destOrd="0" presId="urn:microsoft.com/office/officeart/2005/8/layout/chevron2"/>
    <dgm:cxn modelId="{004F7ADA-AC8A-4D5A-BF53-58C920AB6DB2}" type="presParOf" srcId="{16D385C0-8656-4C35-8879-03C70775F2F3}" destId="{C77BA1AC-4789-4161-85AF-DF7E1B9AED07}" srcOrd="0" destOrd="0" presId="urn:microsoft.com/office/officeart/2005/8/layout/chevron2"/>
    <dgm:cxn modelId="{3C421CF3-243B-4E00-AE5D-F90B6DDB9DAF}" type="presParOf" srcId="{16D385C0-8656-4C35-8879-03C70775F2F3}" destId="{3EB4499F-8777-4924-9B7E-4DF30D8F866A}" srcOrd="1" destOrd="0" presId="urn:microsoft.com/office/officeart/2005/8/layout/chevron2"/>
    <dgm:cxn modelId="{A6093B83-FC9B-4993-8192-A10CD5A56540}" type="presParOf" srcId="{155600F2-6939-41E2-AABF-B7FAE49E33FE}" destId="{2B184358-DB61-4F8D-8B8E-27026C369334}" srcOrd="5" destOrd="0" presId="urn:microsoft.com/office/officeart/2005/8/layout/chevron2"/>
    <dgm:cxn modelId="{B603ECDA-9420-4457-8ECF-DCD791400715}" type="presParOf" srcId="{155600F2-6939-41E2-AABF-B7FAE49E33FE}" destId="{9F9A94F0-D4E4-4EDB-B4D5-56A684EAA336}" srcOrd="6" destOrd="0" presId="urn:microsoft.com/office/officeart/2005/8/layout/chevron2"/>
    <dgm:cxn modelId="{DB14E982-CF53-4FF6-A337-1071512DA896}" type="presParOf" srcId="{9F9A94F0-D4E4-4EDB-B4D5-56A684EAA336}" destId="{B0C005F9-07F4-489D-BD8F-96C27D39F3DA}" srcOrd="0" destOrd="0" presId="urn:microsoft.com/office/officeart/2005/8/layout/chevron2"/>
    <dgm:cxn modelId="{7D44F8E4-F1CF-47B1-AC5D-798A024D4713}" type="presParOf" srcId="{9F9A94F0-D4E4-4EDB-B4D5-56A684EAA336}" destId="{4E9A29DC-E3B0-4E00-9747-9ACA7367C5E4}"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47C465-5AC7-483F-850B-9D6CB73467A3}">
      <dsp:nvSpPr>
        <dsp:cNvPr id="0" name=""/>
        <dsp:cNvSpPr/>
      </dsp:nvSpPr>
      <dsp:spPr>
        <a:xfrm>
          <a:off x="0" y="331752"/>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Wingdings" panose="05000000000000000000" pitchFamily="2" charset="2"/>
            <a:buNone/>
          </a:pPr>
          <a:r>
            <a:rPr lang="he-IL" sz="1400" kern="1200">
              <a:latin typeface="Arial" panose="020B0604020202020204" pitchFamily="34" charset="0"/>
              <a:cs typeface="Arial" panose="020B0604020202020204" pitchFamily="34" charset="0"/>
            </a:rPr>
            <a:t> להעריך את תוצרי עבודה: מסמכי דרישות, סיפורי משתמש מסמכי איפיון, עיצוב וקוד</a:t>
          </a:r>
          <a:endParaRPr lang="en-US" sz="1400" kern="1200" dirty="0"/>
        </a:p>
      </dsp:txBody>
      <dsp:txXfrm>
        <a:off x="0" y="331752"/>
        <a:ext cx="1799631" cy="1079779"/>
      </dsp:txXfrm>
    </dsp:sp>
    <dsp:sp modelId="{10F34D6C-9550-46A9-B00A-FA87F223C50D}">
      <dsp:nvSpPr>
        <dsp:cNvPr id="0" name=""/>
        <dsp:cNvSpPr/>
      </dsp:nvSpPr>
      <dsp:spPr>
        <a:xfrm>
          <a:off x="1979595" y="331752"/>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לוודא עמידה בדרישות המערכת</a:t>
          </a:r>
        </a:p>
      </dsp:txBody>
      <dsp:txXfrm>
        <a:off x="1979595" y="331752"/>
        <a:ext cx="1799631" cy="1079779"/>
      </dsp:txXfrm>
    </dsp:sp>
    <dsp:sp modelId="{EFA8603A-3BA6-45BC-B291-47B2CE5D1BD5}">
      <dsp:nvSpPr>
        <dsp:cNvPr id="0" name=""/>
        <dsp:cNvSpPr/>
      </dsp:nvSpPr>
      <dsp:spPr>
        <a:xfrm>
          <a:off x="3959190" y="331752"/>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לוודא שמוצר התוכנה מוכן ועובד לפי ציפיות הלקוח ובעלי עניין</a:t>
          </a:r>
        </a:p>
      </dsp:txBody>
      <dsp:txXfrm>
        <a:off x="3959190" y="331752"/>
        <a:ext cx="1799631" cy="1079779"/>
      </dsp:txXfrm>
    </dsp:sp>
    <dsp:sp modelId="{E289FFB5-532C-4C41-BE72-D4398F4353B7}">
      <dsp:nvSpPr>
        <dsp:cNvPr id="0" name=""/>
        <dsp:cNvSpPr/>
      </dsp:nvSpPr>
      <dsp:spPr>
        <a:xfrm>
          <a:off x="0" y="1591494"/>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למצוא תקלות וכשלים</a:t>
          </a:r>
        </a:p>
      </dsp:txBody>
      <dsp:txXfrm>
        <a:off x="0" y="1591494"/>
        <a:ext cx="1799631" cy="1079779"/>
      </dsp:txXfrm>
    </dsp:sp>
    <dsp:sp modelId="{D985DC5C-48BA-44DB-BBA3-FF912A047DAA}">
      <dsp:nvSpPr>
        <dsp:cNvPr id="0" name=""/>
        <dsp:cNvSpPr/>
      </dsp:nvSpPr>
      <dsp:spPr>
        <a:xfrm>
          <a:off x="1979595" y="1591494"/>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למנוע תקלות</a:t>
          </a:r>
        </a:p>
      </dsp:txBody>
      <dsp:txXfrm>
        <a:off x="1979595" y="1591494"/>
        <a:ext cx="1799631" cy="1079779"/>
      </dsp:txXfrm>
    </dsp:sp>
    <dsp:sp modelId="{AEE660C8-40B8-4309-8058-C660BC4C8CE3}">
      <dsp:nvSpPr>
        <dsp:cNvPr id="0" name=""/>
        <dsp:cNvSpPr/>
      </dsp:nvSpPr>
      <dsp:spPr>
        <a:xfrm>
          <a:off x="3959190" y="1591494"/>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לבנות אמון בנוגע לרמת איכות המערכת</a:t>
          </a:r>
        </a:p>
      </dsp:txBody>
      <dsp:txXfrm>
        <a:off x="3959190" y="1591494"/>
        <a:ext cx="1799631" cy="1079779"/>
      </dsp:txXfrm>
    </dsp:sp>
    <dsp:sp modelId="{1386EFFA-9046-469E-AAD6-961C2191F2E0}">
      <dsp:nvSpPr>
        <dsp:cNvPr id="0" name=""/>
        <dsp:cNvSpPr/>
      </dsp:nvSpPr>
      <dsp:spPr>
        <a:xfrm>
          <a:off x="0" y="2851237"/>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לספק לבעלי עניין מידע בנוגע לאיכות המערכת כדי שיוכלו לקבל החלטות מושכלות</a:t>
          </a:r>
        </a:p>
      </dsp:txBody>
      <dsp:txXfrm>
        <a:off x="0" y="2851237"/>
        <a:ext cx="1799631" cy="1079779"/>
      </dsp:txXfrm>
    </dsp:sp>
    <dsp:sp modelId="{EF1FFDD3-BE3D-4C61-BB62-9BE704BC5E98}">
      <dsp:nvSpPr>
        <dsp:cNvPr id="0" name=""/>
        <dsp:cNvSpPr/>
      </dsp:nvSpPr>
      <dsp:spPr>
        <a:xfrm>
          <a:off x="1979595" y="2851237"/>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להקטין את רמת הסיכון בנוגע לאיכות נמוכה של המערכת</a:t>
          </a:r>
        </a:p>
      </dsp:txBody>
      <dsp:txXfrm>
        <a:off x="1979595" y="2851237"/>
        <a:ext cx="1799631" cy="1079779"/>
      </dsp:txXfrm>
    </dsp:sp>
    <dsp:sp modelId="{61FA84FD-D0A5-4C1B-B6BC-38B51BC0E76D}">
      <dsp:nvSpPr>
        <dsp:cNvPr id="0" name=""/>
        <dsp:cNvSpPr/>
      </dsp:nvSpPr>
      <dsp:spPr>
        <a:xfrm>
          <a:off x="3959190" y="2851237"/>
          <a:ext cx="1799631" cy="10797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he-IL" sz="1400" kern="1200" dirty="0">
              <a:latin typeface="Arial" panose="020B0604020202020204" pitchFamily="34" charset="0"/>
              <a:cs typeface="Arial" panose="020B0604020202020204" pitchFamily="34" charset="0"/>
            </a:rPr>
            <a:t>לוודא עמידת המערכת בחוקים ורגולציה, בסטנדרטים ודרישות חוזיות בחקיקה ורגולציה </a:t>
          </a:r>
          <a:endParaRPr lang="en-US" sz="1400" kern="1200" dirty="0"/>
        </a:p>
      </dsp:txBody>
      <dsp:txXfrm>
        <a:off x="3959190" y="2851237"/>
        <a:ext cx="1799631" cy="10797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CFF557-EBD9-44E7-A781-D7FBA48EF9AD}">
      <dsp:nvSpPr>
        <dsp:cNvPr id="0" name=""/>
        <dsp:cNvSpPr/>
      </dsp:nvSpPr>
      <dsp:spPr>
        <a:xfrm rot="5400000">
          <a:off x="-188433" y="191117"/>
          <a:ext cx="1256223" cy="879356"/>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Font typeface="Wingdings" panose="05000000000000000000" pitchFamily="2" charset="2"/>
            <a:buNone/>
          </a:pPr>
          <a:r>
            <a:rPr lang="he-IL" sz="1800" kern="1200" dirty="0">
              <a:latin typeface="Arial" panose="020B0604020202020204" pitchFamily="34" charset="0"/>
              <a:cs typeface="Arial" panose="020B0604020202020204" pitchFamily="34" charset="0"/>
            </a:rPr>
            <a:t>בדיקות דינמיות</a:t>
          </a:r>
          <a:endParaRPr lang="en-US" sz="1800" kern="1200" dirty="0"/>
        </a:p>
      </dsp:txBody>
      <dsp:txXfrm rot="-5400000">
        <a:off x="1" y="442361"/>
        <a:ext cx="879356" cy="376867"/>
      </dsp:txXfrm>
    </dsp:sp>
    <dsp:sp modelId="{9A955490-F23A-4758-86C8-1CB05F1CEE62}">
      <dsp:nvSpPr>
        <dsp:cNvPr id="0" name=""/>
        <dsp:cNvSpPr/>
      </dsp:nvSpPr>
      <dsp:spPr>
        <a:xfrm rot="5400000">
          <a:off x="3176897" y="-2294857"/>
          <a:ext cx="816974" cy="5412057"/>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בדיקות על מערכת הנבדקת (מפעילים את התוכנה)</a:t>
          </a:r>
          <a:endParaRPr lang="en-US" sz="1200" kern="1200" dirty="0"/>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בדיקות דינמיות - מאתרים כישלונות במערכת הנגרמים מתקלות</a:t>
          </a:r>
          <a:endParaRPr lang="en-US" sz="1200" kern="1200" dirty="0"/>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בדיקות דינמיות - לא מראות את המקור לתקלה (את קטע הקוד הפגום)</a:t>
          </a:r>
          <a:endParaRPr lang="en-US" sz="1200" kern="1200" dirty="0"/>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הבודקים אחראים במקרים מסוימים, לבדיקה הראשונית ולבדיקה האישור הסופית</a:t>
          </a:r>
          <a:endParaRPr lang="en-US" sz="1200" kern="1200" dirty="0"/>
        </a:p>
      </dsp:txBody>
      <dsp:txXfrm rot="-5400000">
        <a:off x="879356" y="42565"/>
        <a:ext cx="5372176" cy="737212"/>
      </dsp:txXfrm>
    </dsp:sp>
    <dsp:sp modelId="{484DBEA8-6289-498D-9D72-3915CEE3ECC2}">
      <dsp:nvSpPr>
        <dsp:cNvPr id="0" name=""/>
        <dsp:cNvSpPr/>
      </dsp:nvSpPr>
      <dsp:spPr>
        <a:xfrm rot="5400000">
          <a:off x="-188433" y="1300747"/>
          <a:ext cx="1256223" cy="879356"/>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he-IL" sz="1800" kern="1200" dirty="0">
              <a:latin typeface="Arial" panose="020B0604020202020204" pitchFamily="34" charset="0"/>
              <a:cs typeface="Arial" panose="020B0604020202020204" pitchFamily="34" charset="0"/>
            </a:rPr>
            <a:t>ניפוי באגים</a:t>
          </a:r>
        </a:p>
      </dsp:txBody>
      <dsp:txXfrm rot="-5400000">
        <a:off x="1" y="1551991"/>
        <a:ext cx="879356" cy="376867"/>
      </dsp:txXfrm>
    </dsp:sp>
    <dsp:sp modelId="{3078007C-652F-4825-A1FA-B1570BF4DD31}">
      <dsp:nvSpPr>
        <dsp:cNvPr id="0" name=""/>
        <dsp:cNvSpPr/>
      </dsp:nvSpPr>
      <dsp:spPr>
        <a:xfrm rot="5400000">
          <a:off x="3177112" y="-1185441"/>
          <a:ext cx="816545" cy="5412057"/>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ניפוי באגים: מתבצע באמצעות התוכנה איתה כותבים את הקוד.</a:t>
          </a:r>
          <a:endParaRPr lang="en-US" sz="1200" kern="1200" dirty="0"/>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ניתוח התקלה ומציאת מקורה (בקוד)</a:t>
          </a:r>
          <a:endParaRPr lang="en-US" sz="1200" kern="1200" dirty="0"/>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תיקון התקלה ובדיקת התיקון ברמת </a:t>
          </a:r>
          <a:r>
            <a:rPr lang="en-US" sz="1200" kern="1200" dirty="0"/>
            <a:t>Unit Test </a:t>
          </a:r>
        </a:p>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מפתחים מבצעים את ניפוי הבאגים ואת בדיקות הרכיב המשויכות אליו</a:t>
          </a:r>
          <a:endParaRPr lang="en-US" sz="1200" kern="1200" dirty="0"/>
        </a:p>
      </dsp:txBody>
      <dsp:txXfrm rot="-5400000">
        <a:off x="879356" y="1152175"/>
        <a:ext cx="5372197" cy="736825"/>
      </dsp:txXfrm>
    </dsp:sp>
    <dsp:sp modelId="{C77BA1AC-4789-4161-85AF-DF7E1B9AED07}">
      <dsp:nvSpPr>
        <dsp:cNvPr id="0" name=""/>
        <dsp:cNvSpPr/>
      </dsp:nvSpPr>
      <dsp:spPr>
        <a:xfrm rot="5400000">
          <a:off x="-188433" y="2410377"/>
          <a:ext cx="1256223" cy="879356"/>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he-IL" sz="1800" kern="1200">
              <a:latin typeface="Arial" panose="020B0604020202020204" pitchFamily="34" charset="0"/>
              <a:cs typeface="Arial" panose="020B0604020202020204" pitchFamily="34" charset="0"/>
            </a:rPr>
            <a:t>בדיקת תיקון</a:t>
          </a:r>
          <a:endParaRPr lang="he-IL" sz="1800" kern="1200" dirty="0">
            <a:latin typeface="Arial" panose="020B0604020202020204" pitchFamily="34" charset="0"/>
            <a:cs typeface="Arial" panose="020B0604020202020204" pitchFamily="34" charset="0"/>
          </a:endParaRPr>
        </a:p>
      </dsp:txBody>
      <dsp:txXfrm rot="-5400000">
        <a:off x="1" y="2661621"/>
        <a:ext cx="879356" cy="376867"/>
      </dsp:txXfrm>
    </dsp:sp>
    <dsp:sp modelId="{3EB4499F-8777-4924-9B7E-4DF30D8F866A}">
      <dsp:nvSpPr>
        <dsp:cNvPr id="0" name=""/>
        <dsp:cNvSpPr/>
      </dsp:nvSpPr>
      <dsp:spPr>
        <a:xfrm rot="5400000">
          <a:off x="3177112" y="-75811"/>
          <a:ext cx="816545" cy="5412057"/>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בדיקת תיקון התקלה ע"מ לוודא שהוא מסיר את הכשל (נקרא גם בדיקות אישור)</a:t>
          </a:r>
          <a:endParaRPr lang="en-US" sz="1200" kern="1200" dirty="0"/>
        </a:p>
      </dsp:txBody>
      <dsp:txXfrm rot="-5400000">
        <a:off x="879356" y="2261805"/>
        <a:ext cx="5372197" cy="736825"/>
      </dsp:txXfrm>
    </dsp:sp>
    <dsp:sp modelId="{B0C005F9-07F4-489D-BD8F-96C27D39F3DA}">
      <dsp:nvSpPr>
        <dsp:cNvPr id="0" name=""/>
        <dsp:cNvSpPr/>
      </dsp:nvSpPr>
      <dsp:spPr>
        <a:xfrm rot="5400000">
          <a:off x="-188433" y="3520007"/>
          <a:ext cx="1256223" cy="879356"/>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he-IL" sz="1800" kern="1200">
              <a:latin typeface="Arial" panose="020B0604020202020204" pitchFamily="34" charset="0"/>
              <a:cs typeface="Arial" panose="020B0604020202020204" pitchFamily="34" charset="0"/>
            </a:rPr>
            <a:t>מעורב</a:t>
          </a:r>
          <a:endParaRPr lang="he-IL" sz="1800" kern="1200" dirty="0">
            <a:latin typeface="Arial" panose="020B0604020202020204" pitchFamily="34" charset="0"/>
            <a:cs typeface="Arial" panose="020B0604020202020204" pitchFamily="34" charset="0"/>
          </a:endParaRPr>
        </a:p>
      </dsp:txBody>
      <dsp:txXfrm rot="-5400000">
        <a:off x="1" y="3771251"/>
        <a:ext cx="879356" cy="376867"/>
      </dsp:txXfrm>
    </dsp:sp>
    <dsp:sp modelId="{4E9A29DC-E3B0-4E00-9747-9ACA7367C5E4}">
      <dsp:nvSpPr>
        <dsp:cNvPr id="0" name=""/>
        <dsp:cNvSpPr/>
      </dsp:nvSpPr>
      <dsp:spPr>
        <a:xfrm rot="5400000">
          <a:off x="3177112" y="1033818"/>
          <a:ext cx="816545" cy="5412057"/>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r" defTabSz="533400" rtl="1">
            <a:lnSpc>
              <a:spcPct val="90000"/>
            </a:lnSpc>
            <a:spcBef>
              <a:spcPct val="0"/>
            </a:spcBef>
            <a:spcAft>
              <a:spcPct val="15000"/>
            </a:spcAft>
            <a:buFont typeface="Wingdings" panose="05000000000000000000" pitchFamily="2" charset="2"/>
            <a:buChar char="v"/>
          </a:pPr>
          <a:r>
            <a:rPr lang="he-IL" sz="1200" kern="1200" dirty="0"/>
            <a:t>בפיתוח </a:t>
          </a:r>
          <a:r>
            <a:rPr lang="en-US" sz="1200" kern="1200" dirty="0"/>
            <a:t>Agile</a:t>
          </a:r>
          <a:r>
            <a:rPr lang="he-IL" sz="1200" kern="1200" dirty="0"/>
            <a:t> ובכמה מחזורי חיים אחרים, הבודקים יכולים להיות מעורבים גם בבדיקות דינמיות וגם בבדיקות רכיבים</a:t>
          </a:r>
          <a:endParaRPr lang="en-US" sz="1200" kern="1200" dirty="0"/>
        </a:p>
      </dsp:txBody>
      <dsp:txXfrm rot="-5400000">
        <a:off x="879356" y="3371434"/>
        <a:ext cx="5372197" cy="73682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8/8/2022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8/8/2022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8/8/2022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מטרות הבדיקות</a:t>
            </a:r>
          </a:p>
          <a:p>
            <a:pPr algn="r" rtl="1">
              <a:lnSpc>
                <a:spcPct val="150000"/>
              </a:lnSpc>
            </a:pPr>
            <a:r>
              <a:rPr lang="he-IL" dirty="0">
                <a:latin typeface="Arial" panose="020B0604020202020204" pitchFamily="34" charset="0"/>
                <a:cs typeface="Arial" panose="020B0604020202020204" pitchFamily="34" charset="0"/>
              </a:rPr>
              <a:t>מטרות אופייניות לבדיקות: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הערכת תוצרי העבודה (סיפורי משתמש, עיצוב וקוד)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אימות עמידה בדרישות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תיקוף שלימות ומוכנות המוצר באופן שבו המשתמשים ובעלי העניין האחרים מצפים שיעבוד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מציאת כשלים ופגמים (באגים)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מניעת פגמים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בניית אמון במערכת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לספק מידע לבעלי העניין בנוגע לאיכות המערכת שיאפשר להם לקבל החלטות מושכלות, בייחוד בנוגע לרמת האיכות של מושא הבדיקות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הקטנת רמת הסיכון לאיכות נמוכה של המוצר </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עמידה בחקיקה ורגולציה </a:t>
            </a:r>
            <a:endParaRPr lang="he-IL" b="1" dirty="0">
              <a:latin typeface="Arial" panose="020B0604020202020204" pitchFamily="34" charset="0"/>
              <a:cs typeface="Arial" panose="020B0604020202020204" pitchFamily="34" charset="0"/>
            </a:endParaRPr>
          </a:p>
        </p:txBody>
      </p:sp>
      <p:graphicFrame>
        <p:nvGraphicFramePr>
          <p:cNvPr id="2" name="Diagram 1">
            <a:extLst>
              <a:ext uri="{FF2B5EF4-FFF2-40B4-BE49-F238E27FC236}">
                <a16:creationId xmlns:a16="http://schemas.microsoft.com/office/drawing/2014/main" id="{FAF27020-7488-96BF-6606-6275BA3516F0}"/>
              </a:ext>
            </a:extLst>
          </p:cNvPr>
          <p:cNvGraphicFramePr/>
          <p:nvPr>
            <p:extLst>
              <p:ext uri="{D42A27DB-BD31-4B8C-83A1-F6EECF244321}">
                <p14:modId xmlns:p14="http://schemas.microsoft.com/office/powerpoint/2010/main" val="4127793611"/>
              </p:ext>
            </p:extLst>
          </p:nvPr>
        </p:nvGraphicFramePr>
        <p:xfrm>
          <a:off x="120686" y="1845098"/>
          <a:ext cx="5758822" cy="42627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07018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מטרות הבדיקות</a:t>
            </a:r>
          </a:p>
          <a:p>
            <a:pPr algn="r" rtl="1">
              <a:lnSpc>
                <a:spcPct val="150000"/>
              </a:lnSpc>
            </a:pPr>
            <a:r>
              <a:rPr lang="he-IL" dirty="0">
                <a:latin typeface="Arial" panose="020B0604020202020204" pitchFamily="34" charset="0"/>
                <a:cs typeface="Arial" panose="020B0604020202020204" pitchFamily="34" charset="0"/>
              </a:rPr>
              <a:t>לדוגמא:</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בבדיקות דינאמיות - מטרות</a:t>
            </a:r>
            <a:r>
              <a:rPr lang="en-US" dirty="0">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יכולות להיות:</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להכשיל את המערכת כמה</a:t>
            </a:r>
            <a:r>
              <a:rPr lang="en-US" dirty="0">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שיותר על מנת למצוא את</a:t>
            </a:r>
            <a:r>
              <a:rPr lang="en-US" dirty="0">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מירב התקלות ולתקנן לפני</a:t>
            </a:r>
            <a:r>
              <a:rPr lang="en-US" dirty="0">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שחרור המוצר.</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להגדיל את מידת כיסוי הקוד של הרכיב הנבדק</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בבדיקות קבלה - מטרות יכולות להיות:</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לוודא שהמערכת עובדת כמצופה ולפי הדרישות</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לתת מידע לבעלי עניין לגבי הסיכונים בשחרור המערכת בזמן נתון/בתאריך סוים</a:t>
            </a:r>
            <a:endParaRPr lang="he-IL" b="1" dirty="0">
              <a:latin typeface="Arial" panose="020B0604020202020204" pitchFamily="34" charset="0"/>
              <a:cs typeface="Arial" panose="020B0604020202020204" pitchFamily="34" charset="0"/>
            </a:endParaRPr>
          </a:p>
        </p:txBody>
      </p:sp>
      <p:pic>
        <p:nvPicPr>
          <p:cNvPr id="7" name="Picture 2">
            <a:extLst>
              <a:ext uri="{FF2B5EF4-FFF2-40B4-BE49-F238E27FC236}">
                <a16:creationId xmlns:a16="http://schemas.microsoft.com/office/drawing/2014/main" id="{1B452760-0418-D7B7-4D8E-3329F2B9D0D1}"/>
              </a:ext>
            </a:extLst>
          </p:cNvPr>
          <p:cNvPicPr>
            <a:picLocks noChangeAspect="1" noChangeArrowheads="1"/>
          </p:cNvPicPr>
          <p:nvPr/>
        </p:nvPicPr>
        <p:blipFill>
          <a:blip r:embed="rId4"/>
          <a:srcRect/>
          <a:stretch/>
        </p:blipFill>
        <p:spPr bwMode="auto">
          <a:xfrm>
            <a:off x="2017034" y="3104926"/>
            <a:ext cx="2028983" cy="2036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791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6759722" y="1889760"/>
            <a:ext cx="5001971"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בדיקות דינמיות וניפוי באגים (</a:t>
            </a:r>
            <a:r>
              <a:rPr lang="en-US" sz="1800" b="1" dirty="0">
                <a:solidFill>
                  <a:srgbClr val="92D050"/>
                </a:solidFill>
                <a:latin typeface="Arial" panose="020B0604020202020204" pitchFamily="34" charset="0"/>
                <a:cs typeface="Arial" panose="020B0604020202020204" pitchFamily="34" charset="0"/>
              </a:rPr>
              <a:t>Debugging</a:t>
            </a:r>
            <a:r>
              <a:rPr lang="he-IL" sz="1800" b="1" dirty="0">
                <a:solidFill>
                  <a:srgbClr val="92D050"/>
                </a:solidFill>
                <a:latin typeface="Arial" panose="020B0604020202020204" pitchFamily="34" charset="0"/>
                <a:cs typeface="Arial" panose="020B0604020202020204" pitchFamily="34" charset="0"/>
              </a:rPr>
              <a:t>)</a:t>
            </a:r>
          </a:p>
          <a:p>
            <a:pPr algn="r" rtl="1">
              <a:lnSpc>
                <a:spcPct val="150000"/>
              </a:lnSpc>
            </a:pPr>
            <a:r>
              <a:rPr lang="he-IL" dirty="0">
                <a:latin typeface="Arial" panose="020B0604020202020204" pitchFamily="34" charset="0"/>
                <a:cs typeface="Arial" panose="020B0604020202020204" pitchFamily="34" charset="0"/>
              </a:rPr>
              <a:t>קיימת תפיסה מוטעית שלפיה ניפוי שגיאות הוא למעשה בדיקות, אך למעשה שתי הפעולות הנ"ל שונות במהותן:</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בדיקות מזהות פגמים (</a:t>
            </a:r>
            <a:r>
              <a:rPr lang="en-US" dirty="0">
                <a:latin typeface="Arial" panose="020B0604020202020204" pitchFamily="34" charset="0"/>
                <a:cs typeface="Arial" panose="020B0604020202020204" pitchFamily="34" charset="0"/>
              </a:rPr>
              <a:t>defects</a:t>
            </a:r>
            <a:r>
              <a:rPr lang="he-IL" dirty="0">
                <a:latin typeface="Arial" panose="020B0604020202020204" pitchFamily="34" charset="0"/>
                <a:cs typeface="Arial" panose="020B0604020202020204" pitchFamily="34" charset="0"/>
              </a:rPr>
              <a:t>) באופן יעיל ע"י מציאת כשלים (</a:t>
            </a:r>
            <a:r>
              <a:rPr lang="en-US" dirty="0">
                <a:latin typeface="Arial" panose="020B0604020202020204" pitchFamily="34" charset="0"/>
                <a:cs typeface="Arial" panose="020B0604020202020204" pitchFamily="34" charset="0"/>
              </a:rPr>
              <a:t>failures</a:t>
            </a:r>
            <a:r>
              <a:rPr lang="he-IL" dirty="0">
                <a:latin typeface="Arial" panose="020B0604020202020204" pitchFamily="34" charset="0"/>
                <a:cs typeface="Arial" panose="020B0604020202020204" pitchFamily="34" charset="0"/>
              </a:rPr>
              <a:t>)</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ניפוי שגיאות – חקירת הפגם (מקור התקלה) ע"י כלי פיתוח, כולל תיקון התקלה  קוד ובדיקת אימות לתיקון התקלה</a:t>
            </a:r>
          </a:p>
        </p:txBody>
      </p:sp>
      <p:graphicFrame>
        <p:nvGraphicFramePr>
          <p:cNvPr id="2" name="Diagram 1">
            <a:extLst>
              <a:ext uri="{FF2B5EF4-FFF2-40B4-BE49-F238E27FC236}">
                <a16:creationId xmlns:a16="http://schemas.microsoft.com/office/drawing/2014/main" id="{FAF27020-7488-96BF-6606-6275BA3516F0}"/>
              </a:ext>
            </a:extLst>
          </p:cNvPr>
          <p:cNvGraphicFramePr/>
          <p:nvPr>
            <p:extLst>
              <p:ext uri="{D42A27DB-BD31-4B8C-83A1-F6EECF244321}">
                <p14:modId xmlns:p14="http://schemas.microsoft.com/office/powerpoint/2010/main" val="1877611067"/>
              </p:ext>
            </p:extLst>
          </p:nvPr>
        </p:nvGraphicFramePr>
        <p:xfrm>
          <a:off x="468308" y="1574274"/>
          <a:ext cx="6291414" cy="45904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12213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7" name="Text Placeholder 6">
            <a:extLst>
              <a:ext uri="{FF2B5EF4-FFF2-40B4-BE49-F238E27FC236}">
                <a16:creationId xmlns:a16="http://schemas.microsoft.com/office/drawing/2014/main" id="{17066D6D-02B8-4F4E-3F5B-F8545936C3F4}"/>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מטרות הבדיקות</a:t>
            </a:r>
          </a:p>
          <a:p>
            <a:pPr algn="r" rtl="1">
              <a:lnSpc>
                <a:spcPct val="150000"/>
              </a:lnSpc>
            </a:pPr>
            <a:r>
              <a:rPr lang="he-IL" dirty="0">
                <a:latin typeface="Arial" panose="020B0604020202020204" pitchFamily="34" charset="0"/>
                <a:cs typeface="Arial" panose="020B0604020202020204" pitchFamily="34" charset="0"/>
              </a:rPr>
              <a:t>לדוגמא:</a:t>
            </a:r>
          </a:p>
          <a:p>
            <a:pPr algn="r" rtl="1">
              <a:lnSpc>
                <a:spcPct val="150000"/>
              </a:lnSpc>
            </a:pPr>
            <a:r>
              <a:rPr lang="he-IL" dirty="0">
                <a:latin typeface="Arial" panose="020B0604020202020204" pitchFamily="34" charset="0"/>
                <a:cs typeface="Arial" panose="020B0604020202020204" pitchFamily="34" charset="0"/>
              </a:rPr>
              <a:t>בכניסתי לביתי לחצתי על מתג החשמל על מנת להאיר את החדר (הדלקת מנורה). ניצוץ של אור הופיע וכבה בתוך מספר שניות. מתפקידי כבודקת לדווח אודות האירוע באופן מדויק (מיקום, זמן והצעדים שנעשו). בעל הבית (תכניתן) יבצע תחקיר על מנת להבין האם מקור התקלה הינו: מנורה שרופה, מתג החשמל כבה או שמדובר בהפסקת חשמל אזורית.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הצגת הכשלון - אחריות הבודק</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ניפוי - תהליך מציאת, ניתוח והסרת הסיבות לכשל - אחריות התכנתן</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בדיקה חוזרת לאימות תקינות התקלה - אחריות הבודק</a:t>
            </a:r>
            <a:endParaRPr lang="he-IL" b="1" dirty="0">
              <a:latin typeface="Arial" panose="020B0604020202020204" pitchFamily="34" charset="0"/>
              <a:cs typeface="Arial" panose="020B0604020202020204" pitchFamily="34" charset="0"/>
            </a:endParaRPr>
          </a:p>
        </p:txBody>
      </p:sp>
      <p:pic>
        <p:nvPicPr>
          <p:cNvPr id="1026" name="Picture 2" descr="What is Debugging? Different Stages of Debugging | Edureka">
            <a:extLst>
              <a:ext uri="{FF2B5EF4-FFF2-40B4-BE49-F238E27FC236}">
                <a16:creationId xmlns:a16="http://schemas.microsoft.com/office/drawing/2014/main" id="{7FE27925-8E7D-82C3-E486-9198103099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3337241"/>
            <a:ext cx="2857500" cy="1571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9872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fontScale="92500" lnSpcReduction="10000"/>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בחן עצמך</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איזה מהמשפטים הבאים הוא הנכון? </a:t>
            </a:r>
            <a:r>
              <a:rPr lang="he-IL" dirty="0">
                <a:latin typeface="Arial" panose="020B0604020202020204" pitchFamily="34" charset="0"/>
              </a:rPr>
              <a:t>ניפוי באגים (</a:t>
            </a:r>
            <a:r>
              <a:rPr lang="en-US" dirty="0">
                <a:latin typeface="Arial" panose="020B0604020202020204" pitchFamily="34" charset="0"/>
                <a:cs typeface="Arial" panose="020B0604020202020204" pitchFamily="34" charset="0"/>
              </a:rPr>
              <a:t>debugging</a:t>
            </a:r>
            <a:r>
              <a:rPr lang="he-IL" dirty="0">
                <a:latin typeface="Arial" panose="020B0604020202020204" pitchFamily="34" charset="0"/>
              </a:rPr>
              <a:t>) משמעותו: </a:t>
            </a:r>
            <a:endParaRPr lang="he-IL" dirty="0">
              <a:latin typeface="Arial" panose="020B0604020202020204" pitchFamily="34" charset="0"/>
              <a:cs typeface="Arial" panose="020B0604020202020204" pitchFamily="34" charset="0"/>
            </a:endParaRP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בדיקה האם התוכנה עובדת כראוי</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בודק שפגם שדוּוח בעבר אכן מתוקן</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איתור ותיקון הבאגים בקוד</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מוודא שלא הופיעה תוצאה לא רצויה כתוצאה מתיקון</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אחת מהמטרות של ביצוע בדיקות היא:</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למנוע פגמים ולעלות את תחושת הביטחון</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למצוא ולתקן פגמים (</a:t>
            </a:r>
            <a:r>
              <a:rPr lang="en-US" dirty="0">
                <a:latin typeface="Arial" panose="020B0604020202020204" pitchFamily="34" charset="0"/>
                <a:cs typeface="Arial" panose="020B0604020202020204" pitchFamily="34" charset="0"/>
              </a:rPr>
              <a:t>defects</a:t>
            </a:r>
            <a:r>
              <a:rPr lang="he-IL" dirty="0">
                <a:latin typeface="Arial" panose="020B0604020202020204" pitchFamily="34" charset="0"/>
                <a:cs typeface="Arial" panose="020B0604020202020204" pitchFamily="34" charset="0"/>
              </a:rPr>
              <a:t>)</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לוודא שלמערכת יש "אפס פגמים" </a:t>
            </a:r>
            <a:r>
              <a:rPr lang="en-US" dirty="0">
                <a:latin typeface="Arial" panose="020B0604020202020204" pitchFamily="34" charset="0"/>
                <a:cs typeface="Arial" panose="020B0604020202020204" pitchFamily="34" charset="0"/>
              </a:rPr>
              <a:t>)</a:t>
            </a:r>
            <a:r>
              <a:rPr lang="he-IL" dirty="0">
                <a:latin typeface="Arial" panose="020B0604020202020204" pitchFamily="34" charset="0"/>
                <a:cs typeface="Arial" panose="020B0604020202020204" pitchFamily="34" charset="0"/>
              </a:rPr>
              <a:t>נטולת באגים</a:t>
            </a:r>
            <a:r>
              <a:rPr lang="en-US" dirty="0">
                <a:latin typeface="Arial" panose="020B0604020202020204" pitchFamily="34" charset="0"/>
                <a:cs typeface="Arial" panose="020B0604020202020204" pitchFamily="34" charset="0"/>
              </a:rPr>
              <a:t>(</a:t>
            </a:r>
            <a:endParaRPr lang="he-IL" dirty="0">
              <a:latin typeface="Arial" panose="020B0604020202020204" pitchFamily="34" charset="0"/>
              <a:cs typeface="Arial" panose="020B0604020202020204" pitchFamily="34" charset="0"/>
            </a:endParaRP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למצוא פגמים ולהצביע על המפתח שאחראי ליצירתם</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4"/>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5"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421286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בחן עצמך</a:t>
            </a:r>
          </a:p>
          <a:p>
            <a:pPr marL="342900" indent="-342900" algn="r" rtl="1">
              <a:lnSpc>
                <a:spcPct val="150000"/>
              </a:lnSpc>
              <a:buFont typeface="+mj-lt"/>
              <a:buAutoNum type="arabicPeriod" startAt="3"/>
            </a:pPr>
            <a:r>
              <a:rPr lang="he-IL" dirty="0">
                <a:latin typeface="Arial" panose="020B0604020202020204" pitchFamily="34" charset="0"/>
                <a:cs typeface="Arial" panose="020B0604020202020204" pitchFamily="34" charset="0"/>
              </a:rPr>
              <a:t>אלו מהמשפטים הבאים מייצגים מטרות ביצוע בדיקות?</a:t>
            </a:r>
            <a:r>
              <a:rPr lang="he-IL" dirty="0">
                <a:latin typeface="Arial" panose="020B0604020202020204" pitchFamily="34" charset="0"/>
              </a:rPr>
              <a:t> </a:t>
            </a:r>
            <a:endParaRPr lang="he-IL" dirty="0">
              <a:latin typeface="Arial" panose="020B0604020202020204" pitchFamily="34" charset="0"/>
              <a:cs typeface="Arial" panose="020B0604020202020204" pitchFamily="34" charset="0"/>
            </a:endParaRPr>
          </a:p>
          <a:p>
            <a:pPr marL="1314450" lvl="2" indent="-400050" algn="r" rtl="1">
              <a:lnSpc>
                <a:spcPct val="150000"/>
              </a:lnSpc>
              <a:buFont typeface="+mj-lt"/>
              <a:buAutoNum type="romanLcPeriod"/>
            </a:pPr>
            <a:r>
              <a:rPr lang="he-IL" dirty="0">
                <a:latin typeface="Arial" panose="020B0604020202020204" pitchFamily="34" charset="0"/>
                <a:cs typeface="Arial" panose="020B0604020202020204" pitchFamily="34" charset="0"/>
              </a:rPr>
              <a:t>למצוא פגמים (</a:t>
            </a:r>
            <a:r>
              <a:rPr lang="en-US" dirty="0">
                <a:latin typeface="Arial" panose="020B0604020202020204" pitchFamily="34" charset="0"/>
                <a:cs typeface="Arial" panose="020B0604020202020204" pitchFamily="34" charset="0"/>
              </a:rPr>
              <a:t>defects</a:t>
            </a:r>
            <a:r>
              <a:rPr lang="he-IL" dirty="0">
                <a:latin typeface="Arial" panose="020B0604020202020204" pitchFamily="34" charset="0"/>
                <a:cs typeface="Arial" panose="020B0604020202020204" pitchFamily="34" charset="0"/>
              </a:rPr>
              <a:t>)</a:t>
            </a:r>
          </a:p>
          <a:p>
            <a:pPr marL="1314450" lvl="2" indent="-400050" algn="r" rtl="1">
              <a:lnSpc>
                <a:spcPct val="150000"/>
              </a:lnSpc>
              <a:buFont typeface="+mj-lt"/>
              <a:buAutoNum type="romanLcPeriod"/>
            </a:pPr>
            <a:r>
              <a:rPr lang="he-IL" dirty="0">
                <a:latin typeface="Arial" panose="020B0604020202020204" pitchFamily="34" charset="0"/>
                <a:cs typeface="Arial" panose="020B0604020202020204" pitchFamily="34" charset="0"/>
              </a:rPr>
              <a:t>לקבל ביטחון לגבי איכות המערכת</a:t>
            </a:r>
          </a:p>
          <a:p>
            <a:pPr marL="1314450" lvl="2" indent="-400050" algn="r" rtl="1">
              <a:lnSpc>
                <a:spcPct val="150000"/>
              </a:lnSpc>
              <a:buFont typeface="+mj-lt"/>
              <a:buAutoNum type="romanLcPeriod"/>
            </a:pPr>
            <a:r>
              <a:rPr lang="he-IL" dirty="0">
                <a:latin typeface="Arial" panose="020B0604020202020204" pitchFamily="34" charset="0"/>
                <a:cs typeface="Arial" panose="020B0604020202020204" pitchFamily="34" charset="0"/>
              </a:rPr>
              <a:t>לזהות את מקור הפגמים</a:t>
            </a:r>
          </a:p>
          <a:p>
            <a:pPr marL="1314450" lvl="2" indent="-400050" algn="r" rtl="1">
              <a:lnSpc>
                <a:spcPct val="150000"/>
              </a:lnSpc>
              <a:buFont typeface="+mj-lt"/>
              <a:buAutoNum type="romanLcPeriod"/>
            </a:pPr>
            <a:r>
              <a:rPr lang="he-IL" dirty="0">
                <a:latin typeface="Arial" panose="020B0604020202020204" pitchFamily="34" charset="0"/>
                <a:cs typeface="Arial" panose="020B0604020202020204" pitchFamily="34" charset="0"/>
              </a:rPr>
              <a:t>למנוע פגמים</a:t>
            </a:r>
          </a:p>
          <a:p>
            <a:pPr marL="857250" lvl="1" indent="-400050" algn="r" rtl="1">
              <a:lnSpc>
                <a:spcPct val="150000"/>
              </a:lnSpc>
              <a:buFont typeface="+mj-lt"/>
              <a:buAutoNum type="alphaLcParenR"/>
            </a:pPr>
            <a:r>
              <a:rPr lang="en-US" dirty="0">
                <a:latin typeface="Arial" panose="020B0604020202020204" pitchFamily="34" charset="0"/>
                <a:cs typeface="Arial" panose="020B0604020202020204" pitchFamily="34" charset="0"/>
              </a:rPr>
              <a:t>ii, iii, iv</a:t>
            </a:r>
            <a:endParaRPr lang="he-IL" dirty="0">
              <a:latin typeface="Arial" panose="020B0604020202020204" pitchFamily="34" charset="0"/>
              <a:cs typeface="Arial" panose="020B0604020202020204" pitchFamily="34" charset="0"/>
            </a:endParaRPr>
          </a:p>
          <a:p>
            <a:pPr marL="857250" lvl="1" indent="-400050" algn="r" rtl="1">
              <a:lnSpc>
                <a:spcPct val="150000"/>
              </a:lnSpc>
              <a:buFont typeface="+mj-lt"/>
              <a:buAutoNum type="alphaLcParenR"/>
            </a:pPr>
            <a:r>
              <a:rPr lang="en-US" dirty="0">
                <a:latin typeface="Arial" panose="020B0604020202020204" pitchFamily="34" charset="0"/>
                <a:cs typeface="Arial" panose="020B0604020202020204" pitchFamily="34" charset="0"/>
              </a:rPr>
              <a:t>i, ii, iv</a:t>
            </a:r>
            <a:endParaRPr lang="he-IL" dirty="0">
              <a:latin typeface="Arial" panose="020B0604020202020204" pitchFamily="34" charset="0"/>
              <a:cs typeface="Arial" panose="020B0604020202020204" pitchFamily="34" charset="0"/>
            </a:endParaRPr>
          </a:p>
          <a:p>
            <a:pPr marL="857250" lvl="1" indent="-400050" algn="r" rtl="1">
              <a:lnSpc>
                <a:spcPct val="150000"/>
              </a:lnSpc>
              <a:buFont typeface="+mj-lt"/>
              <a:buAutoNum type="alphaLcParenR"/>
            </a:pPr>
            <a:r>
              <a:rPr lang="en-US" dirty="0">
                <a:latin typeface="Arial" panose="020B0604020202020204" pitchFamily="34" charset="0"/>
                <a:cs typeface="Arial" panose="020B0604020202020204" pitchFamily="34" charset="0"/>
              </a:rPr>
              <a:t>iii, iv</a:t>
            </a:r>
            <a:r>
              <a:rPr lang="he-IL"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i</a:t>
            </a:r>
            <a:endParaRPr lang="he-IL" dirty="0">
              <a:latin typeface="Arial" panose="020B0604020202020204" pitchFamily="34" charset="0"/>
              <a:cs typeface="Arial" panose="020B0604020202020204" pitchFamily="34" charset="0"/>
            </a:endParaRPr>
          </a:p>
          <a:p>
            <a:pPr marL="857250" lvl="1" indent="-400050" algn="r" rtl="1">
              <a:lnSpc>
                <a:spcPct val="150000"/>
              </a:lnSpc>
              <a:buFont typeface="+mj-lt"/>
              <a:buAutoNum type="alphaLcParenR"/>
            </a:pPr>
            <a:r>
              <a:rPr lang="en-US" dirty="0">
                <a:latin typeface="Arial" panose="020B0604020202020204" pitchFamily="34" charset="0"/>
                <a:cs typeface="Arial" panose="020B0604020202020204" pitchFamily="34" charset="0"/>
              </a:rPr>
              <a:t>i, ii, iii</a:t>
            </a:r>
            <a:endParaRPr lang="he-IL" dirty="0">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4"/>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5"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3650998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fontScale="92500" lnSpcReduction="10000"/>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בחן עצמך</a:t>
            </a:r>
          </a:p>
          <a:p>
            <a:pPr marL="342900" indent="-342900" algn="r" rtl="1">
              <a:lnSpc>
                <a:spcPct val="150000"/>
              </a:lnSpc>
              <a:buFont typeface="+mj-lt"/>
              <a:buAutoNum type="arabicPeriod" startAt="4"/>
            </a:pPr>
            <a:r>
              <a:rPr lang="he-IL" dirty="0">
                <a:latin typeface="Arial" panose="020B0604020202020204" pitchFamily="34" charset="0"/>
                <a:cs typeface="Arial" panose="020B0604020202020204" pitchFamily="34" charset="0"/>
              </a:rPr>
              <a:t>איזה מהמשפטים הבאים הוא המדויק ביותר</a:t>
            </a:r>
            <a:r>
              <a:rPr lang="he-IL" dirty="0">
                <a:latin typeface="Arial" panose="020B0604020202020204" pitchFamily="34" charset="0"/>
              </a:rPr>
              <a:t>: </a:t>
            </a:r>
            <a:endParaRPr lang="he-IL" dirty="0">
              <a:latin typeface="Arial" panose="020B0604020202020204" pitchFamily="34" charset="0"/>
              <a:cs typeface="Arial" panose="020B0604020202020204" pitchFamily="34" charset="0"/>
            </a:endParaRP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כל תוכנה נבדקת באותה צורה</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סוג הבדיקה הנדרש תלוי באפליקציה הנבדקת</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טכניקה שמצאה בעבר פגמים (</a:t>
            </a:r>
            <a:r>
              <a:rPr lang="en-US" dirty="0">
                <a:latin typeface="Arial" panose="020B0604020202020204" pitchFamily="34" charset="0"/>
                <a:cs typeface="Arial" panose="020B0604020202020204" pitchFamily="34" charset="0"/>
              </a:rPr>
              <a:t>defects</a:t>
            </a:r>
            <a:r>
              <a:rPr lang="he-IL" dirty="0">
                <a:latin typeface="Arial" panose="020B0604020202020204" pitchFamily="34" charset="0"/>
                <a:cs typeface="Arial" panose="020B0604020202020204" pitchFamily="34" charset="0"/>
              </a:rPr>
              <a:t>) תמיד תמצא פגמים</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טכניקה שלא מצאה פגמים היא לא שימושית</a:t>
            </a:r>
          </a:p>
          <a:p>
            <a:pPr marL="342900" indent="-342900" algn="r" rtl="1">
              <a:lnSpc>
                <a:spcPct val="150000"/>
              </a:lnSpc>
              <a:buFont typeface="+mj-lt"/>
              <a:buAutoNum type="arabicPeriod" startAt="4"/>
            </a:pPr>
            <a:r>
              <a:rPr lang="he-IL" dirty="0">
                <a:latin typeface="Arial" panose="020B0604020202020204" pitchFamily="34" charset="0"/>
                <a:cs typeface="Arial" panose="020B0604020202020204" pitchFamily="34" charset="0"/>
              </a:rPr>
              <a:t>מטרת בדיקות </a:t>
            </a:r>
            <a:r>
              <a:rPr lang="he-IL" b="1" u="sng" dirty="0">
                <a:latin typeface="Arial" panose="020B0604020202020204" pitchFamily="34" charset="0"/>
                <a:cs typeface="Arial" panose="020B0604020202020204" pitchFamily="34" charset="0"/>
              </a:rPr>
              <a:t>אינה</a:t>
            </a:r>
            <a:r>
              <a:rPr lang="he-IL" dirty="0">
                <a:latin typeface="Arial" panose="020B0604020202020204" pitchFamily="34" charset="0"/>
                <a:cs typeface="Arial" panose="020B0604020202020204" pitchFamily="34" charset="0"/>
              </a:rPr>
              <a:t>:</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לזהות תקלות ע"מ שיתוקנו ויוסרו מהמוצר המפותח</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להמחיש כי המוצר שימושי ועונה לדרישות</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להוכיח 0 תקלות בקוד ולבצע בדיקות מתישות (</a:t>
            </a:r>
            <a:r>
              <a:rPr lang="en-US" dirty="0">
                <a:latin typeface="Arial" panose="020B0604020202020204" pitchFamily="34" charset="0"/>
                <a:cs typeface="Arial" panose="020B0604020202020204" pitchFamily="34" charset="0"/>
              </a:rPr>
              <a:t>exhaustive tests</a:t>
            </a:r>
            <a:r>
              <a:rPr lang="he-IL" dirty="0">
                <a:latin typeface="Arial" panose="020B0604020202020204" pitchFamily="34" charset="0"/>
                <a:cs typeface="Arial" panose="020B0604020202020204" pitchFamily="34" charset="0"/>
              </a:rPr>
              <a:t>)</a:t>
            </a:r>
          </a:p>
          <a:p>
            <a:pPr marL="800100" lvl="1" indent="-342900" algn="r" rtl="1">
              <a:lnSpc>
                <a:spcPct val="150000"/>
              </a:lnSpc>
              <a:buFont typeface="+mj-lt"/>
              <a:buAutoNum type="alphaLcParenR"/>
            </a:pPr>
            <a:r>
              <a:rPr lang="he-IL" dirty="0">
                <a:latin typeface="Arial" panose="020B0604020202020204" pitchFamily="34" charset="0"/>
                <a:cs typeface="Arial" panose="020B0604020202020204" pitchFamily="34" charset="0"/>
              </a:rPr>
              <a:t>לצמצם סיכונים</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4"/>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5"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414633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בחן עצמך</a:t>
            </a:r>
          </a:p>
          <a:p>
            <a:pPr algn="r" rtl="1">
              <a:lnSpc>
                <a:spcPct val="150000"/>
              </a:lnSpc>
            </a:pPr>
            <a:r>
              <a:rPr lang="he-IL" sz="1500" dirty="0">
                <a:latin typeface="Arial" panose="020B0604020202020204" pitchFamily="34" charset="0"/>
                <a:cs typeface="Arial" panose="020B0604020202020204" pitchFamily="34" charset="0"/>
              </a:rPr>
              <a:t>תשובות:</a:t>
            </a:r>
          </a:p>
          <a:p>
            <a:pPr algn="r" rtl="1">
              <a:lnSpc>
                <a:spcPct val="150000"/>
              </a:lnSpc>
            </a:pPr>
            <a:r>
              <a:rPr lang="he-IL" sz="1500" dirty="0">
                <a:latin typeface="Arial" panose="020B0604020202020204" pitchFamily="34" charset="0"/>
                <a:cs typeface="Arial" panose="020B0604020202020204" pitchFamily="34" charset="0"/>
              </a:rPr>
              <a:t>1 - ג</a:t>
            </a:r>
          </a:p>
          <a:p>
            <a:pPr algn="r" rtl="1">
              <a:lnSpc>
                <a:spcPct val="150000"/>
              </a:lnSpc>
            </a:pPr>
            <a:r>
              <a:rPr lang="he-IL" sz="1500" dirty="0">
                <a:latin typeface="Arial" panose="020B0604020202020204" pitchFamily="34" charset="0"/>
                <a:cs typeface="Arial" panose="020B0604020202020204" pitchFamily="34" charset="0"/>
              </a:rPr>
              <a:t>2 - א</a:t>
            </a:r>
          </a:p>
          <a:p>
            <a:pPr algn="r" rtl="1">
              <a:lnSpc>
                <a:spcPct val="150000"/>
              </a:lnSpc>
            </a:pPr>
            <a:r>
              <a:rPr lang="he-IL" sz="1500" dirty="0">
                <a:latin typeface="Arial" panose="020B0604020202020204" pitchFamily="34" charset="0"/>
                <a:cs typeface="Arial" panose="020B0604020202020204" pitchFamily="34" charset="0"/>
              </a:rPr>
              <a:t>3 - ב</a:t>
            </a:r>
          </a:p>
          <a:p>
            <a:pPr algn="r" rtl="1">
              <a:lnSpc>
                <a:spcPct val="150000"/>
              </a:lnSpc>
            </a:pPr>
            <a:r>
              <a:rPr lang="he-IL" sz="1500" dirty="0">
                <a:latin typeface="Arial" panose="020B0604020202020204" pitchFamily="34" charset="0"/>
                <a:cs typeface="Arial" panose="020B0604020202020204" pitchFamily="34" charset="0"/>
              </a:rPr>
              <a:t>4 - ב</a:t>
            </a:r>
          </a:p>
          <a:p>
            <a:pPr algn="r" rtl="1">
              <a:lnSpc>
                <a:spcPct val="150000"/>
              </a:lnSpc>
            </a:pPr>
            <a:r>
              <a:rPr lang="he-IL" sz="1500" dirty="0">
                <a:latin typeface="Arial" panose="020B0604020202020204" pitchFamily="34" charset="0"/>
                <a:cs typeface="Arial" panose="020B0604020202020204" pitchFamily="34" charset="0"/>
              </a:rPr>
              <a:t>5 - ג</a:t>
            </a:r>
          </a:p>
          <a:p>
            <a:pPr algn="r" rtl="1">
              <a:lnSpc>
                <a:spcPct val="150000"/>
              </a:lnSpc>
            </a:pPr>
            <a:endParaRPr lang="he-IL" sz="1800" b="1" dirty="0">
              <a:solidFill>
                <a:srgbClr val="92D050"/>
              </a:solidFill>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4"/>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5"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3387586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מהן בדיקות תוכנה?</a:t>
            </a:r>
            <a:endParaRPr lang="ru-RU"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מערכות תוכנה הן חלק בלתי נפרד מחיי היום יום של כולנו, כמעט כל הסובב אותנו קשור במערכות ממוחשבות החל מיישומים עסקיים למוצרי צריכה.</a:t>
            </a:r>
          </a:p>
          <a:p>
            <a:pPr algn="r" rtl="1">
              <a:lnSpc>
                <a:spcPct val="150000"/>
              </a:lnSpc>
            </a:pPr>
            <a:r>
              <a:rPr lang="he-IL" dirty="0">
                <a:latin typeface="Arial" panose="020B0604020202020204" pitchFamily="34" charset="0"/>
                <a:cs typeface="Arial" panose="020B0604020202020204" pitchFamily="34" charset="0"/>
              </a:rPr>
              <a:t>כמו כן, לרוב האנשים יש ניסיון עם תוכנה שלא עובדת כצפוי ולכן חשוב להבין כי תוכנה שאינה פועלת כראוי עלולה להוביל לבעיות רבות, כולל אובדן כסף, זמן או מוניטין עסקי, ואפילו פציעה או מוות.</a:t>
            </a:r>
          </a:p>
          <a:p>
            <a:pPr algn="r" rtl="1">
              <a:lnSpc>
                <a:spcPct val="150000"/>
              </a:lnSpc>
            </a:pPr>
            <a:r>
              <a:rPr lang="he-IL" dirty="0">
                <a:latin typeface="Arial" panose="020B0604020202020204" pitchFamily="34" charset="0"/>
                <a:cs typeface="Arial" panose="020B0604020202020204" pitchFamily="34" charset="0"/>
              </a:rPr>
              <a:t>ביצוע בדיקות תוכנה היא דרך מצוינת לקבל הערכת איכות למוצר התוכנה ולהפחית את הסיכון של כשלים בתוכנה פעילה.</a:t>
            </a:r>
          </a:p>
          <a:p>
            <a:pPr algn="r" rtl="1">
              <a:lnSpc>
                <a:spcPct val="150000"/>
              </a:lnSpc>
            </a:pPr>
            <a:r>
              <a:rPr lang="he-IL" dirty="0">
                <a:latin typeface="Arial" panose="020B0604020202020204" pitchFamily="34" charset="0"/>
                <a:cs typeface="Arial" panose="020B0604020202020204" pitchFamily="34" charset="0"/>
              </a:rPr>
              <a:t>כמות המשתמשים במערכות ממוחשבות הולכת וגוברת ועמה התחרות הרבה התחום התכנה - גורם שמעלה את חשיבות הראשוניות, האיכות והתעריף (ביצוע הבדיקות מהווה כשליש מעלות הפיתוח. מקור לחסכון במידה ונבצע את הבדיקות באופן יעיל ואפקטיבי).</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35891" y="2866354"/>
            <a:ext cx="3791270" cy="251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683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מהן בדיקות תוכנה?</a:t>
            </a:r>
            <a:endParaRPr lang="ru-RU" sz="21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למרות האמור לעיל ולמרות הצורך העולה קיימות תפיסות מוטעות בכל הקשור בבדיקות:</a:t>
            </a:r>
          </a:p>
          <a:p>
            <a:pPr marL="342900" indent="-342900" algn="r" rtl="1">
              <a:lnSpc>
                <a:spcPct val="150000"/>
              </a:lnSpc>
              <a:buFont typeface="+mj-lt"/>
              <a:buAutoNum type="arabicPeriod"/>
            </a:pPr>
            <a:r>
              <a:rPr lang="he-IL" b="1" dirty="0">
                <a:latin typeface="Arial" panose="020B0604020202020204" pitchFamily="34" charset="0"/>
                <a:cs typeface="Arial" panose="020B0604020202020204" pitchFamily="34" charset="0"/>
              </a:rPr>
              <a:t>בדיקות תוכנה כוללות רק הרצת בדיקות ובדיקת תוצאות ההרצה</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בדיקות התוכנה הוא תהליך הכולל פעילויות רבות ושונות החל מתכנון, ניתוח וביצוע הבדיקות. דיווח על התקדמות, תוצאות, והערכת האיכות של אובייקט הבדיקה.</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לדוגמא:</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תכנון ובקרה</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הגדרת תנאי/מצבי הבדיקה (</a:t>
            </a:r>
            <a:r>
              <a:rPr lang="en-US" dirty="0">
                <a:latin typeface="Arial" panose="020B0604020202020204" pitchFamily="34" charset="0"/>
                <a:cs typeface="Arial" panose="020B0604020202020204" pitchFamily="34" charset="0"/>
              </a:rPr>
              <a:t>test conditions</a:t>
            </a:r>
            <a:r>
              <a:rPr lang="he-IL" dirty="0">
                <a:latin typeface="Arial" panose="020B0604020202020204" pitchFamily="34" charset="0"/>
                <a:cs typeface="Arial" panose="020B0604020202020204" pitchFamily="34" charset="0"/>
              </a:rPr>
              <a:t>)</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עיצוב מקרי הבדיקה (</a:t>
            </a:r>
            <a:r>
              <a:rPr lang="en-US" dirty="0">
                <a:latin typeface="Arial" panose="020B0604020202020204" pitchFamily="34" charset="0"/>
                <a:cs typeface="Arial" panose="020B0604020202020204" pitchFamily="34" charset="0"/>
              </a:rPr>
              <a:t>test cases</a:t>
            </a:r>
            <a:r>
              <a:rPr lang="he-IL" dirty="0">
                <a:latin typeface="Arial" panose="020B0604020202020204" pitchFamily="34" charset="0"/>
                <a:cs typeface="Arial" panose="020B0604020202020204" pitchFamily="34" charset="0"/>
              </a:rPr>
              <a:t>)</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בדיקת תוצאות הבדיקה</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הערכת תנאי הסף לסיום סבבי הבדיקות</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דיווח על תהליך הבדיקות והמערכת הנבדקת</a:t>
            </a:r>
          </a:p>
          <a:p>
            <a:pPr marL="800100" lvl="1" indent="-34290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סיכום וסגירת תהליך הבדיקות</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35891" y="3048861"/>
            <a:ext cx="3791270" cy="2148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8583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מהן בדיקות תוכנה?</a:t>
            </a:r>
            <a:endParaRPr lang="ru-RU" sz="1800" b="1" dirty="0">
              <a:solidFill>
                <a:srgbClr val="92D050"/>
              </a:solidFill>
              <a:latin typeface="Arial" panose="020B0604020202020204" pitchFamily="34" charset="0"/>
              <a:cs typeface="Arial" panose="020B0604020202020204" pitchFamily="34" charset="0"/>
            </a:endParaRPr>
          </a:p>
          <a:p>
            <a:pPr marL="342900" indent="-342900" algn="r" rtl="1">
              <a:lnSpc>
                <a:spcPct val="150000"/>
              </a:lnSpc>
              <a:buFont typeface="+mj-lt"/>
              <a:buAutoNum type="arabicPeriod" startAt="2"/>
            </a:pPr>
            <a:r>
              <a:rPr lang="he-IL" b="1" dirty="0">
                <a:latin typeface="Arial" panose="020B0604020202020204" pitchFamily="34" charset="0"/>
                <a:cs typeface="Arial" panose="020B0604020202020204" pitchFamily="34" charset="0"/>
              </a:rPr>
              <a:t>בדיקות תוכנה כוללות רק בדיקות דינאמיות</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בדיקות מסוימות כרוכות בביצוע הרצת הרכיב או המערכת הנבדקת ואלו נקראות </a:t>
            </a:r>
            <a:r>
              <a:rPr lang="he-IL" b="1" dirty="0">
                <a:latin typeface="Arial" panose="020B0604020202020204" pitchFamily="34" charset="0"/>
                <a:cs typeface="Arial" panose="020B0604020202020204" pitchFamily="34" charset="0"/>
              </a:rPr>
              <a:t>בדיקות דינמיות</a:t>
            </a:r>
            <a:r>
              <a:rPr lang="he-IL" dirty="0">
                <a:latin typeface="Arial" panose="020B0604020202020204" pitchFamily="34" charset="0"/>
                <a:cs typeface="Arial" panose="020B0604020202020204" pitchFamily="34" charset="0"/>
              </a:rPr>
              <a:t>. בדיקות אחרות אשר אינן כרוכות בביצוע הרצת הרכיב או המערכת </a:t>
            </a:r>
            <a:r>
              <a:rPr lang="he-IL" dirty="0">
                <a:latin typeface="Arial" panose="020B0604020202020204" pitchFamily="34" charset="0"/>
              </a:rPr>
              <a:t>הנבדקת (למשל, סקירה של מסמכים) </a:t>
            </a:r>
            <a:r>
              <a:rPr lang="he-IL" dirty="0">
                <a:latin typeface="Arial" panose="020B0604020202020204" pitchFamily="34" charset="0"/>
                <a:cs typeface="Arial" panose="020B0604020202020204" pitchFamily="34" charset="0"/>
              </a:rPr>
              <a:t>נקראות </a:t>
            </a:r>
            <a:r>
              <a:rPr lang="he-IL" b="1" dirty="0">
                <a:latin typeface="Arial" panose="020B0604020202020204" pitchFamily="34" charset="0"/>
                <a:cs typeface="Arial" panose="020B0604020202020204" pitchFamily="34" charset="0"/>
              </a:rPr>
              <a:t>בדיקות סטטיות</a:t>
            </a:r>
            <a:r>
              <a:rPr lang="he-IL" dirty="0">
                <a:latin typeface="Arial" panose="020B0604020202020204" pitchFamily="34" charset="0"/>
                <a:cs typeface="Arial" panose="020B0604020202020204" pitchFamily="34" charset="0"/>
              </a:rPr>
              <a:t>. תהליך הבדיקות המלא כולל גם את הבדיקות הסטטיות וגם את הבדיקות הדינמיות.</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ניתן להשתמש בבדיקות סטטיות ובדיקות דינאמיות על מנת להשיג מטרות בדיקה זהות. הן כמובן עשויות לתרום לשיפור תהליך הבדיקות והפיתוח, ולשיפור פוטנציאלי של המערכת הנבדקת (במידה והתקלות מתוקנות).</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35891" y="3048861"/>
            <a:ext cx="3791270" cy="2148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167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מהן בדיקות תוכנה?</a:t>
            </a:r>
            <a:endParaRPr lang="ru-RU" sz="1800" b="1" dirty="0">
              <a:solidFill>
                <a:srgbClr val="92D050"/>
              </a:solidFill>
              <a:latin typeface="Arial" panose="020B0604020202020204" pitchFamily="34" charset="0"/>
              <a:cs typeface="Arial" panose="020B0604020202020204" pitchFamily="34" charset="0"/>
            </a:endParaRPr>
          </a:p>
          <a:p>
            <a:pPr marL="342900" indent="-342900" algn="r" rtl="1">
              <a:lnSpc>
                <a:spcPct val="150000"/>
              </a:lnSpc>
              <a:buFont typeface="+mj-lt"/>
              <a:buAutoNum type="arabicPeriod" startAt="3"/>
            </a:pPr>
            <a:r>
              <a:rPr lang="he-IL" b="1" dirty="0">
                <a:latin typeface="Arial" panose="020B0604020202020204" pitchFamily="34" charset="0"/>
                <a:cs typeface="Arial" panose="020B0604020202020204" pitchFamily="34" charset="0"/>
              </a:rPr>
              <a:t>בדיקות תוכנה מאמתות רק עמידה בדרישות שהוגדרו</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יש לבדוק האם פיתחנו את המוצר הנכון?</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והאם פיתחנו את המוצר נכון:</a:t>
            </a: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בודקים גם האם המערכת עומדת בדרישות שנקבעו, כלומר בתיקוף הדרישות - האם המערכת עומדת בצרכים ובציפיות של המשתמשים ובעלי העניין האחרים בסביבה התפעולית שלהם.</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35891" y="3048861"/>
            <a:ext cx="3791270" cy="2148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219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מתי ניתן לעצור את הבדיקות?</a:t>
            </a:r>
          </a:p>
          <a:p>
            <a:pPr algn="r" rtl="1">
              <a:lnSpc>
                <a:spcPct val="150000"/>
              </a:lnSpc>
            </a:pPr>
            <a:r>
              <a:rPr lang="he-IL" dirty="0">
                <a:latin typeface="Arial" panose="020B0604020202020204" pitchFamily="34" charset="0"/>
                <a:cs typeface="Arial" panose="020B0604020202020204" pitchFamily="34" charset="0"/>
              </a:rPr>
              <a:t>בדיקות תוכנה הן חלק חשוב לביצוע במהלך מחזור חיי פיתוח התוכנה.</a:t>
            </a:r>
          </a:p>
          <a:p>
            <a:pPr algn="r" rtl="1">
              <a:lnSpc>
                <a:spcPct val="150000"/>
              </a:lnSpc>
            </a:pPr>
            <a:r>
              <a:rPr lang="he-IL" dirty="0">
                <a:latin typeface="Arial" panose="020B0604020202020204" pitchFamily="34" charset="0"/>
                <a:cs typeface="Arial" panose="020B0604020202020204" pitchFamily="34" charset="0"/>
              </a:rPr>
              <a:t>מדוע אם כן אנו לא בודקים הכל מכל וכל עבור כל מערכת?</a:t>
            </a:r>
          </a:p>
          <a:p>
            <a:pPr algn="r" rtl="1">
              <a:lnSpc>
                <a:spcPct val="150000"/>
              </a:lnSpc>
            </a:pPr>
            <a:r>
              <a:rPr lang="he-IL" dirty="0">
                <a:latin typeface="Arial" panose="020B0604020202020204" pitchFamily="34" charset="0"/>
                <a:cs typeface="Arial" panose="020B0604020202020204" pitchFamily="34" charset="0"/>
              </a:rPr>
              <a:t>התשובה היא פשוטה: אין לנו מספיק זמן.</a:t>
            </a:r>
          </a:p>
          <a:p>
            <a:pPr algn="r" rtl="1">
              <a:lnSpc>
                <a:spcPct val="150000"/>
              </a:lnSpc>
            </a:pPr>
            <a:r>
              <a:rPr lang="he-IL" dirty="0">
                <a:latin typeface="Arial" panose="020B0604020202020204" pitchFamily="34" charset="0"/>
                <a:cs typeface="Arial" panose="020B0604020202020204" pitchFamily="34" charset="0"/>
              </a:rPr>
              <a:t>זוהי עובדה שבדיקות תוכנה אינן מנסות אפילו לבדוק הכול. המונח הנ"ל נקרא </a:t>
            </a:r>
            <a:r>
              <a:rPr lang="he-IL" b="1" dirty="0">
                <a:latin typeface="Arial" panose="020B0604020202020204" pitchFamily="34" charset="0"/>
                <a:cs typeface="Arial" panose="020B0604020202020204" pitchFamily="34" charset="0"/>
              </a:rPr>
              <a:t>בדיקות ממצות (</a:t>
            </a:r>
            <a:r>
              <a:rPr lang="en-US" b="1" dirty="0">
                <a:latin typeface="Arial" panose="020B0604020202020204" pitchFamily="34" charset="0"/>
                <a:cs typeface="Arial" panose="020B0604020202020204" pitchFamily="34" charset="0"/>
              </a:rPr>
              <a:t>exhaustive testing</a:t>
            </a:r>
            <a:r>
              <a:rPr lang="he-IL" b="1" dirty="0">
                <a:latin typeface="Arial" panose="020B0604020202020204" pitchFamily="34" charset="0"/>
                <a:cs typeface="Arial" panose="020B0604020202020204" pitchFamily="34" charset="0"/>
              </a:rPr>
              <a:t>)</a:t>
            </a:r>
            <a:r>
              <a:rPr lang="he-IL" dirty="0">
                <a:latin typeface="Arial" panose="020B0604020202020204" pitchFamily="34" charset="0"/>
                <a:cs typeface="Arial" panose="020B0604020202020204" pitchFamily="34" charset="0"/>
              </a:rPr>
              <a:t>.</a:t>
            </a:r>
          </a:p>
          <a:p>
            <a:pPr algn="r" rtl="1">
              <a:lnSpc>
                <a:spcPct val="150000"/>
              </a:lnSpc>
            </a:pPr>
            <a:r>
              <a:rPr lang="he-IL" dirty="0">
                <a:latin typeface="Arial" panose="020B0604020202020204" pitchFamily="34" charset="0"/>
                <a:cs typeface="Arial" panose="020B0604020202020204" pitchFamily="34" charset="0"/>
              </a:rPr>
              <a:t>מטרת הבדיקות הממצות היא לבצע תוכנית הכוללת את כל אפשרויות ערכי הקלט לתוכנית משתנה.</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922982" y="2718525"/>
            <a:ext cx="4217087" cy="2809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3064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מתי ניתן לעצור את הבדיקות?</a:t>
            </a:r>
          </a:p>
          <a:p>
            <a:pPr algn="r" rtl="1">
              <a:lnSpc>
                <a:spcPct val="150000"/>
              </a:lnSpc>
            </a:pPr>
            <a:r>
              <a:rPr lang="he-IL" dirty="0">
                <a:latin typeface="Arial" panose="020B0604020202020204" pitchFamily="34" charset="0"/>
                <a:cs typeface="Arial" panose="020B0604020202020204" pitchFamily="34" charset="0"/>
              </a:rPr>
              <a:t>דוגמא ל</a:t>
            </a:r>
            <a:r>
              <a:rPr lang="he-IL" b="1" dirty="0">
                <a:latin typeface="Arial" panose="020B0604020202020204" pitchFamily="34" charset="0"/>
                <a:cs typeface="Arial" panose="020B0604020202020204" pitchFamily="34" charset="0"/>
              </a:rPr>
              <a:t>בדיקות ממצות</a:t>
            </a:r>
            <a:r>
              <a:rPr lang="he-IL" dirty="0">
                <a:latin typeface="Arial" panose="020B0604020202020204" pitchFamily="34" charset="0"/>
                <a:cs typeface="Arial" panose="020B0604020202020204" pitchFamily="34" charset="0"/>
              </a:rPr>
              <a:t>:</a:t>
            </a:r>
          </a:p>
          <a:p>
            <a:pPr algn="r" rtl="1">
              <a:lnSpc>
                <a:spcPct val="150000"/>
              </a:lnSpc>
            </a:pPr>
            <a:r>
              <a:rPr lang="he-IL" dirty="0">
                <a:latin typeface="Arial" panose="020B0604020202020204" pitchFamily="34" charset="0"/>
                <a:cs typeface="Arial" panose="020B0604020202020204" pitchFamily="34" charset="0"/>
              </a:rPr>
              <a:t>מערכת פשוטה הכוללת 20 מסכים, 4 תפריטים, 3 אפשרויות. במסך ישנם 10 שדות קלט, שני סוגי קלט ו-100 אפשרויות.</a:t>
            </a:r>
          </a:p>
          <a:p>
            <a:pPr algn="r" rtl="1">
              <a:lnSpc>
                <a:spcPct val="150000"/>
              </a:lnSpc>
            </a:pPr>
            <a:r>
              <a:rPr lang="he-IL" dirty="0">
                <a:latin typeface="Arial" panose="020B0604020202020204" pitchFamily="34" charset="0"/>
                <a:cs typeface="Arial" panose="020B0604020202020204" pitchFamily="34" charset="0"/>
              </a:rPr>
              <a:t>20 * 4 * 3 * 10 * 2 * 100 = 480,000</a:t>
            </a:r>
          </a:p>
          <a:p>
            <a:pPr algn="r" rtl="1">
              <a:lnSpc>
                <a:spcPct val="150000"/>
              </a:lnSpc>
            </a:pPr>
            <a:r>
              <a:rPr lang="he-IL" dirty="0">
                <a:latin typeface="Arial" panose="020B0604020202020204" pitchFamily="34" charset="0"/>
                <a:cs typeface="Arial" panose="020B0604020202020204" pitchFamily="34" charset="0"/>
              </a:rPr>
              <a:t>בהנחה שכל תסריט דורש שניה אחת נצטרך 8,000 שניות שהן 133 שעות שהן 17.7 ימים לא כולל מקרי קצה וכו'.</a:t>
            </a:r>
          </a:p>
          <a:p>
            <a:pPr algn="r" rtl="1">
              <a:lnSpc>
                <a:spcPct val="150000"/>
              </a:lnSpc>
            </a:pPr>
            <a:r>
              <a:rPr lang="he-IL" dirty="0">
                <a:latin typeface="Arial" panose="020B0604020202020204" pitchFamily="34" charset="0"/>
                <a:cs typeface="Arial" panose="020B0604020202020204" pitchFamily="34" charset="0"/>
              </a:rPr>
              <a:t>בהנחה שלוקח 10 שניות נצטרך 34 שבועות, בהנחה שמדובר בדקה אחת לביצוע</a:t>
            </a:r>
          </a:p>
          <a:p>
            <a:pPr algn="r" rtl="1">
              <a:lnSpc>
                <a:spcPct val="150000"/>
              </a:lnSpc>
            </a:pPr>
            <a:r>
              <a:rPr lang="he-IL" dirty="0">
                <a:latin typeface="Arial" panose="020B0604020202020204" pitchFamily="34" charset="0"/>
                <a:cs typeface="Arial" panose="020B0604020202020204" pitchFamily="34" charset="0"/>
              </a:rPr>
              <a:t>נצטרך 4 שנים ואם הממוצע הוא 10 דקות נצטרך 40 שנה.</a:t>
            </a:r>
          </a:p>
          <a:p>
            <a:pPr algn="r" rtl="1">
              <a:lnSpc>
                <a:spcPct val="150000"/>
              </a:lnSpc>
            </a:pPr>
            <a:r>
              <a:rPr lang="he-IL" b="1" dirty="0">
                <a:latin typeface="Arial" panose="020B0604020202020204" pitchFamily="34" charset="0"/>
                <a:cs typeface="Arial" panose="020B0604020202020204" pitchFamily="34" charset="0"/>
              </a:rPr>
              <a:t>לא ריאלי!</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433235" y="2731507"/>
            <a:ext cx="3196581" cy="2783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5945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מתי ניתן לעצור את הבדיקות?</a:t>
            </a:r>
          </a:p>
          <a:p>
            <a:pPr algn="r" rtl="1">
              <a:lnSpc>
                <a:spcPct val="150000"/>
              </a:lnSpc>
            </a:pPr>
            <a:r>
              <a:rPr lang="he-IL" dirty="0">
                <a:latin typeface="Arial" panose="020B0604020202020204" pitchFamily="34" charset="0"/>
                <a:cs typeface="Arial" panose="020B0604020202020204" pitchFamily="34" charset="0"/>
              </a:rPr>
              <a:t>מהר מאוד ניתן יהיה להסיק כי אין זה מעשי לבדוק הכל.</a:t>
            </a:r>
          </a:p>
          <a:p>
            <a:pPr algn="r" rtl="1">
              <a:lnSpc>
                <a:spcPct val="150000"/>
              </a:lnSpc>
            </a:pPr>
            <a:r>
              <a:rPr lang="he-IL" dirty="0">
                <a:latin typeface="Arial" panose="020B0604020202020204" pitchFamily="34" charset="0"/>
                <a:cs typeface="Arial" panose="020B0604020202020204" pitchFamily="34" charset="0"/>
              </a:rPr>
              <a:t>איך אם כן נוכל לבחור רשימת תסריטים לתכנון וביצוע?</a:t>
            </a:r>
          </a:p>
          <a:p>
            <a:pPr algn="r" rtl="1">
              <a:lnSpc>
                <a:spcPct val="150000"/>
              </a:lnSpc>
            </a:pPr>
            <a:r>
              <a:rPr lang="he-IL" dirty="0">
                <a:latin typeface="Arial" panose="020B0604020202020204" pitchFamily="34" charset="0"/>
                <a:cs typeface="Arial" panose="020B0604020202020204" pitchFamily="34" charset="0"/>
              </a:rPr>
              <a:t>התשובה היא פשוטה בעזרת </a:t>
            </a:r>
            <a:r>
              <a:rPr lang="he-IL" b="1" dirty="0">
                <a:latin typeface="Arial" panose="020B0604020202020204" pitchFamily="34" charset="0"/>
                <a:cs typeface="Arial" panose="020B0604020202020204" pitchFamily="34" charset="0"/>
              </a:rPr>
              <a:t>ניהול סיכונים</a:t>
            </a:r>
            <a:r>
              <a:rPr lang="he-IL" dirty="0">
                <a:latin typeface="Arial" panose="020B0604020202020204" pitchFamily="34" charset="0"/>
                <a:cs typeface="Arial" panose="020B0604020202020204" pitchFamily="34" charset="0"/>
              </a:rPr>
              <a:t>!</a:t>
            </a:r>
          </a:p>
          <a:p>
            <a:pPr algn="r" rtl="1">
              <a:lnSpc>
                <a:spcPct val="150000"/>
              </a:lnSpc>
            </a:pPr>
            <a:r>
              <a:rPr lang="he-IL" dirty="0">
                <a:latin typeface="Arial" panose="020B0604020202020204" pitchFamily="34" charset="0"/>
                <a:cs typeface="Arial" panose="020B0604020202020204" pitchFamily="34" charset="0"/>
              </a:rPr>
              <a:t>בדיקות מבוססות סיכונים עשוי להכתיב לנו בדיעבד כמה זמן בפועל נצטרך למימוש משימת ביצוע הבדיקות עבור הסבב המדובר. ביצוע בדיקות תוך התבססות על רמות סיכונים קיימות היא הפרמטר הראשון על פיו תתקבל ההחלטה אלו בדיקות נבצע.</a:t>
            </a:r>
          </a:p>
          <a:p>
            <a:pPr algn="r" rtl="1">
              <a:lnSpc>
                <a:spcPct val="150000"/>
              </a:lnSpc>
            </a:pPr>
            <a:r>
              <a:rPr lang="he-IL" dirty="0">
                <a:latin typeface="Arial" panose="020B0604020202020204" pitchFamily="34" charset="0"/>
                <a:cs typeface="Arial" panose="020B0604020202020204" pitchFamily="34" charset="0"/>
              </a:rPr>
              <a:t>לדוגמא, ההנחה שכשל עלול לגרום להתרחשות של אבדן חיים תעלה את הערך המוסף של הבדיקות הנדרשות לביצוע. פרמטרים נוספים בשיקול הדעת המופעל בנושא הנ"ל הם מצבים נוספים המשפיעים על הסיכון. לדוגמא אילוצי פרויקט כגון לוז ותקציב, סיכונים טכניים וסיכוני העסק.</a:t>
            </a:r>
            <a:endParaRPr lang="he-IL" b="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BFDD7B40-80B9-F40A-BC35-5F7F032338A5}"/>
              </a:ext>
            </a:extLst>
          </p:cNvPr>
          <p:cNvSpPr txBox="1"/>
          <p:nvPr/>
        </p:nvSpPr>
        <p:spPr>
          <a:xfrm>
            <a:off x="1394896" y="3245891"/>
            <a:ext cx="3273260" cy="1754326"/>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he-IL" sz="1800" dirty="0">
                <a:latin typeface="Arial" panose="020B0604020202020204" pitchFamily="34" charset="0"/>
                <a:cs typeface="Arial" panose="020B0604020202020204" pitchFamily="34" charset="0"/>
              </a:rPr>
              <a:t>ביצוע מבדקים רבים בשלב הבדיקות חשוב במיוחד</a:t>
            </a:r>
          </a:p>
          <a:p>
            <a:pPr algn="ctr"/>
            <a:r>
              <a:rPr lang="he-IL" sz="1800" dirty="0">
                <a:latin typeface="Arial" panose="020B0604020202020204" pitchFamily="34" charset="0"/>
                <a:cs typeface="Arial" panose="020B0604020202020204" pitchFamily="34" charset="0"/>
              </a:rPr>
              <a:t>כיוון שעלות מציאת התקלה ותיקונה בשלב הבדיקות</a:t>
            </a:r>
          </a:p>
          <a:p>
            <a:pPr algn="ctr"/>
            <a:r>
              <a:rPr lang="he-IL" sz="1800" dirty="0">
                <a:latin typeface="Arial" panose="020B0604020202020204" pitchFamily="34" charset="0"/>
                <a:cs typeface="Arial" panose="020B0604020202020204" pitchFamily="34" charset="0"/>
              </a:rPr>
              <a:t>היא אפסית לעומת מציאתה בסביבת הייצור</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3293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מטרות הבדיקות</a:t>
            </a:r>
          </a:p>
          <a:p>
            <a:pPr algn="r" rtl="1">
              <a:lnSpc>
                <a:spcPct val="150000"/>
              </a:lnSpc>
            </a:pPr>
            <a:r>
              <a:rPr lang="he-IL" dirty="0">
                <a:latin typeface="Arial" panose="020B0604020202020204" pitchFamily="34" charset="0"/>
                <a:cs typeface="Arial" panose="020B0604020202020204" pitchFamily="34" charset="0"/>
              </a:rPr>
              <a:t>מטרת הבדיקות עשויה לנוע בין מציאת תקלות, מניעת תקלות, מדידת איכות, ועמידה בסעיפי החוזה/החוק/הסטנדרט התעשייתי. כאשר מתכננים ומעצבים את הבדיקות, אנו חייבים לקחת בחשבון את המטרה לסיבת ביצוע הבדיקות על מנת לייצר תוצאות רצויות. למערכת טיפוסית הקשורה בפרויקט יהיה מסמך דרישות אותן עלינו להשלים. בודק יעשה שימוש בדרישות המערכת על מנת לייצר ולבצע את תסריטי הבדיקות בצורה יעילה ונכונה העונה על המטרה המקורית ומשביעת רצון בהתאם לאות  הדרישות. כמובן, עלינו להביא בחשבון את "התכנון הראשוני" משימת התכנון והעיצוב הראשוני של התסריטים (כמה שיותר מוקדם בתהליך פיתוח המערכת). שכן תכנון מקדים יועיל במניעת תקלות קוד טרם כתיבתו כפי שניתן להשיג מתהליך בקרת המסמכים.</a:t>
            </a:r>
            <a:endParaRPr lang="he-IL" b="1" dirty="0">
              <a:latin typeface="Arial" panose="020B0604020202020204" pitchFamily="34" charset="0"/>
              <a:cs typeface="Arial" panose="020B0604020202020204" pitchFamily="34" charset="0"/>
            </a:endParaRPr>
          </a:p>
        </p:txBody>
      </p:sp>
      <p:pic>
        <p:nvPicPr>
          <p:cNvPr id="7" name="Picture 2">
            <a:extLst>
              <a:ext uri="{FF2B5EF4-FFF2-40B4-BE49-F238E27FC236}">
                <a16:creationId xmlns:a16="http://schemas.microsoft.com/office/drawing/2014/main" id="{1B452760-0418-D7B7-4D8E-3329F2B9D0D1}"/>
              </a:ext>
            </a:extLst>
          </p:cNvPr>
          <p:cNvPicPr>
            <a:picLocks noChangeAspect="1" noChangeArrowheads="1"/>
          </p:cNvPicPr>
          <p:nvPr/>
        </p:nvPicPr>
        <p:blipFill>
          <a:blip r:embed="rId4"/>
          <a:srcRect/>
          <a:stretch/>
        </p:blipFill>
        <p:spPr bwMode="auto">
          <a:xfrm>
            <a:off x="1433235" y="3104926"/>
            <a:ext cx="3196581" cy="2036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137250"/>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2192</TotalTime>
  <Words>1519</Words>
  <Application>Microsoft Office PowerPoint</Application>
  <PresentationFormat>Widescreen</PresentationFormat>
  <Paragraphs>154</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Sagona ExtraLight</vt:lpstr>
      <vt:lpstr>Speak Pro</vt:lpstr>
      <vt:lpstr>Wingdings</vt:lpstr>
      <vt:lpstr>Office Theme</vt:lpstr>
      <vt:lpstr>QA בודק תוכנה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15</cp:revision>
  <dcterms:created xsi:type="dcterms:W3CDTF">2022-03-07T11:44:47Z</dcterms:created>
  <dcterms:modified xsi:type="dcterms:W3CDTF">2022-08-08T14:28:02Z</dcterms:modified>
</cp:coreProperties>
</file>

<file path=docProps/thumbnail.jpeg>
</file>